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/>
  <p:notesSz cx="6858000" cy="9144000"/>
  <p:defaultTextStyle>
    <a:lvl1pPr>
      <a:defRPr>
        <a:latin typeface="Arial Rounded MT Bold"/>
        <a:ea typeface="Arial Rounded MT Bold"/>
        <a:cs typeface="Arial Rounded MT Bold"/>
        <a:sym typeface="Arial Rounded MT Bold"/>
      </a:defRPr>
    </a:lvl1pPr>
    <a:lvl2pPr indent="457200">
      <a:defRPr>
        <a:latin typeface="Arial Rounded MT Bold"/>
        <a:ea typeface="Arial Rounded MT Bold"/>
        <a:cs typeface="Arial Rounded MT Bold"/>
        <a:sym typeface="Arial Rounded MT Bold"/>
      </a:defRPr>
    </a:lvl2pPr>
    <a:lvl3pPr indent="914400">
      <a:defRPr>
        <a:latin typeface="Arial Rounded MT Bold"/>
        <a:ea typeface="Arial Rounded MT Bold"/>
        <a:cs typeface="Arial Rounded MT Bold"/>
        <a:sym typeface="Arial Rounded MT Bold"/>
      </a:defRPr>
    </a:lvl3pPr>
    <a:lvl4pPr indent="1371600">
      <a:defRPr>
        <a:latin typeface="Arial Rounded MT Bold"/>
        <a:ea typeface="Arial Rounded MT Bold"/>
        <a:cs typeface="Arial Rounded MT Bold"/>
        <a:sym typeface="Arial Rounded MT Bold"/>
      </a:defRPr>
    </a:lvl4pPr>
    <a:lvl5pPr indent="1828800">
      <a:defRPr>
        <a:latin typeface="Arial Rounded MT Bold"/>
        <a:ea typeface="Arial Rounded MT Bold"/>
        <a:cs typeface="Arial Rounded MT Bold"/>
        <a:sym typeface="Arial Rounded MT Bold"/>
      </a:defRPr>
    </a:lvl5pPr>
    <a:lvl6pPr indent="2286000">
      <a:defRPr>
        <a:latin typeface="Arial Rounded MT Bold"/>
        <a:ea typeface="Arial Rounded MT Bold"/>
        <a:cs typeface="Arial Rounded MT Bold"/>
        <a:sym typeface="Arial Rounded MT Bold"/>
      </a:defRPr>
    </a:lvl6pPr>
    <a:lvl7pPr indent="2743200">
      <a:defRPr>
        <a:latin typeface="Arial Rounded MT Bold"/>
        <a:ea typeface="Arial Rounded MT Bold"/>
        <a:cs typeface="Arial Rounded MT Bold"/>
        <a:sym typeface="Arial Rounded MT Bold"/>
      </a:defRPr>
    </a:lvl7pPr>
    <a:lvl8pPr indent="3200400">
      <a:defRPr>
        <a:latin typeface="Arial Rounded MT Bold"/>
        <a:ea typeface="Arial Rounded MT Bold"/>
        <a:cs typeface="Arial Rounded MT Bold"/>
        <a:sym typeface="Arial Rounded MT Bold"/>
      </a:defRPr>
    </a:lvl8pPr>
    <a:lvl9pPr indent="3657600">
      <a:defRPr>
        <a:latin typeface="Arial Rounded MT Bold"/>
        <a:ea typeface="Arial Rounded MT Bold"/>
        <a:cs typeface="Arial Rounded MT Bold"/>
        <a:sym typeface="Arial Rounded MT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CD6"/>
          </a:solidFill>
        </a:fill>
      </a:tcStyle>
    </a:wholeTbl>
    <a:band2H>
      <a:tcTxStyle b="def" i="def"/>
      <a:tcStyle>
        <a:tcBdr/>
        <a:fill>
          <a:solidFill>
            <a:srgbClr val="E6E7EB"/>
          </a:solidFill>
        </a:fill>
      </a:tcStyle>
    </a:band2H>
    <a:firstCol>
      <a:tcTxStyle b="on" i="on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73779"/>
          </a:solidFill>
        </a:fill>
      </a:tcStyle>
    </a:firstCol>
    <a:lastRow>
      <a:tcTxStyle b="on" i="on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73779"/>
          </a:solidFill>
        </a:fill>
      </a:tcStyle>
    </a:lastRow>
    <a:firstRow>
      <a:tcTxStyle b="on" i="on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7377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ECCA"/>
          </a:solidFill>
        </a:fill>
      </a:tcStyle>
    </a:wholeTbl>
    <a:band2H>
      <a:tcTxStyle b="def" i="def"/>
      <a:tcStyle>
        <a:tcBdr/>
        <a:fill>
          <a:solidFill>
            <a:srgbClr val="FFF6E6"/>
          </a:solidFill>
        </a:fill>
      </a:tcStyle>
    </a:band2H>
    <a:firstCol>
      <a:tcTxStyle b="on" i="on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CC00"/>
          </a:solidFill>
        </a:fill>
      </a:tcStyle>
    </a:firstCol>
    <a:lastRow>
      <a:tcTxStyle b="on" i="on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CC00"/>
          </a:solidFill>
        </a:fill>
      </a:tcStyle>
    </a:lastRow>
    <a:firstRow>
      <a:tcTxStyle b="on" i="on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CC00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5CBE5"/>
          </a:solidFill>
        </a:fill>
      </a:tcStyle>
    </a:wholeTbl>
    <a:band2H>
      <a:tcTxStyle b="def" i="def"/>
      <a:tcStyle>
        <a:tcBdr/>
        <a:fill>
          <a:solidFill>
            <a:srgbClr val="F2E7F2"/>
          </a:solidFill>
        </a:fill>
      </a:tcStyle>
    </a:band2H>
    <a:firstCol>
      <a:tcTxStyle b="on" i="on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523B4"/>
          </a:solidFill>
        </a:fill>
      </a:tcStyle>
    </a:firstCol>
    <a:lastRow>
      <a:tcTxStyle b="on" i="on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523B4"/>
          </a:solidFill>
        </a:fill>
      </a:tcStyle>
    </a:lastRow>
    <a:firstRow>
      <a:tcTxStyle b="on" i="on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523B4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73779"/>
          </a:solidFill>
        </a:fill>
      </a:tcStyle>
    </a:firstCol>
    <a:lastRow>
      <a:tcTxStyle b="on" i="on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7377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3" name="Shape 41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3.png" descr="TitleSlideOverlay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" name="Group 39"/>
          <p:cNvGrpSpPr/>
          <p:nvPr/>
        </p:nvGrpSpPr>
        <p:grpSpPr>
          <a:xfrm>
            <a:off x="-1" y="1578971"/>
            <a:ext cx="9471389" cy="4639689"/>
            <a:chOff x="0" y="0"/>
            <a:chExt cx="9471388" cy="4639687"/>
          </a:xfrm>
        </p:grpSpPr>
        <p:sp>
          <p:nvSpPr>
            <p:cNvPr id="33" name="Shape 33"/>
            <p:cNvSpPr/>
            <p:nvPr/>
          </p:nvSpPr>
          <p:spPr>
            <a:xfrm rot="15669120">
              <a:off x="3703491" y="-2421229"/>
              <a:ext cx="2064407" cy="9264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9" y="20834"/>
                  </a:moveTo>
                  <a:lnTo>
                    <a:pt x="0" y="2607"/>
                  </a:lnTo>
                  <a:cubicBezTo>
                    <a:pt x="0" y="1916"/>
                    <a:pt x="1138" y="1252"/>
                    <a:pt x="3163" y="764"/>
                  </a:cubicBezTo>
                  <a:cubicBezTo>
                    <a:pt x="5189" y="275"/>
                    <a:pt x="7936" y="0"/>
                    <a:pt x="10800" y="0"/>
                  </a:cubicBezTo>
                  <a:lnTo>
                    <a:pt x="10800" y="0"/>
                  </a:lnTo>
                  <a:cubicBezTo>
                    <a:pt x="13664" y="0"/>
                    <a:pt x="16411" y="275"/>
                    <a:pt x="18437" y="764"/>
                  </a:cubicBezTo>
                  <a:cubicBezTo>
                    <a:pt x="20462" y="1252"/>
                    <a:pt x="21600" y="1916"/>
                    <a:pt x="21600" y="2607"/>
                  </a:cubicBezTo>
                  <a:cubicBezTo>
                    <a:pt x="21600" y="8938"/>
                    <a:pt x="21600" y="15269"/>
                    <a:pt x="21600" y="21600"/>
                  </a:cubicBezTo>
                </a:path>
              </a:pathLst>
            </a:custGeom>
            <a:solidFill>
              <a:srgbClr val="073779">
                <a:alpha val="80000"/>
              </a:srgbClr>
            </a:solidFill>
            <a:ln w="25400" cap="flat">
              <a:solidFill>
                <a:srgbClr val="8FD9FB">
                  <a:alpha val="6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" name="Shape 34"/>
            <p:cNvSpPr/>
            <p:nvPr/>
          </p:nvSpPr>
          <p:spPr>
            <a:xfrm rot="15660000">
              <a:off x="5179560" y="181"/>
              <a:ext cx="1040885" cy="7134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107"/>
                  </a:moveTo>
                  <a:lnTo>
                    <a:pt x="0" y="1509"/>
                  </a:lnTo>
                  <a:cubicBezTo>
                    <a:pt x="0" y="1109"/>
                    <a:pt x="1090" y="725"/>
                    <a:pt x="3029" y="442"/>
                  </a:cubicBezTo>
                  <a:cubicBezTo>
                    <a:pt x="4968" y="159"/>
                    <a:pt x="7598" y="0"/>
                    <a:pt x="10341" y="0"/>
                  </a:cubicBezTo>
                  <a:lnTo>
                    <a:pt x="10341" y="0"/>
                  </a:lnTo>
                  <a:cubicBezTo>
                    <a:pt x="13084" y="0"/>
                    <a:pt x="15714" y="159"/>
                    <a:pt x="17653" y="442"/>
                  </a:cubicBezTo>
                  <a:cubicBezTo>
                    <a:pt x="19593" y="725"/>
                    <a:pt x="20682" y="1109"/>
                    <a:pt x="20682" y="1509"/>
                  </a:cubicBezTo>
                  <a:cubicBezTo>
                    <a:pt x="21377" y="5035"/>
                    <a:pt x="21531" y="17764"/>
                    <a:pt x="21600" y="21600"/>
                  </a:cubicBezTo>
                </a:path>
              </a:pathLst>
            </a:custGeom>
            <a:solidFill>
              <a:srgbClr val="1782BF">
                <a:alpha val="60000"/>
              </a:srgbClr>
            </a:solidFill>
            <a:ln w="31750" cap="flat">
              <a:solidFill>
                <a:srgbClr val="62BCE9">
                  <a:alpha val="6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" name="Shape 35"/>
            <p:cNvSpPr/>
            <p:nvPr/>
          </p:nvSpPr>
          <p:spPr>
            <a:xfrm rot="15660000">
              <a:off x="6127955" y="-1647823"/>
              <a:ext cx="932371" cy="52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094"/>
                  </a:moveTo>
                  <a:lnTo>
                    <a:pt x="124" y="21067"/>
                  </a:lnTo>
                  <a:cubicBezTo>
                    <a:pt x="83" y="14566"/>
                    <a:pt x="41" y="8064"/>
                    <a:pt x="0" y="1563"/>
                  </a:cubicBezTo>
                  <a:cubicBezTo>
                    <a:pt x="0" y="1148"/>
                    <a:pt x="1081" y="751"/>
                    <a:pt x="3004" y="458"/>
                  </a:cubicBezTo>
                  <a:cubicBezTo>
                    <a:pt x="4928" y="165"/>
                    <a:pt x="7536" y="0"/>
                    <a:pt x="10257" y="0"/>
                  </a:cubicBezTo>
                  <a:lnTo>
                    <a:pt x="10257" y="0"/>
                  </a:lnTo>
                  <a:cubicBezTo>
                    <a:pt x="12977" y="0"/>
                    <a:pt x="15586" y="165"/>
                    <a:pt x="17509" y="458"/>
                  </a:cubicBezTo>
                  <a:cubicBezTo>
                    <a:pt x="19433" y="751"/>
                    <a:pt x="20513" y="1148"/>
                    <a:pt x="20513" y="1563"/>
                  </a:cubicBezTo>
                  <a:cubicBezTo>
                    <a:pt x="21159" y="5091"/>
                    <a:pt x="19525" y="15468"/>
                    <a:pt x="21600" y="21600"/>
                  </a:cubicBezTo>
                </a:path>
              </a:pathLst>
            </a:custGeom>
            <a:solidFill>
              <a:srgbClr val="1782B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" name="Shape 36"/>
            <p:cNvSpPr/>
            <p:nvPr/>
          </p:nvSpPr>
          <p:spPr>
            <a:xfrm rot="15660000">
              <a:off x="5624128" y="-2190256"/>
              <a:ext cx="962834" cy="6320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094"/>
                  </a:moveTo>
                  <a:lnTo>
                    <a:pt x="0" y="1563"/>
                  </a:lnTo>
                  <a:cubicBezTo>
                    <a:pt x="0" y="1148"/>
                    <a:pt x="1081" y="751"/>
                    <a:pt x="3004" y="458"/>
                  </a:cubicBezTo>
                  <a:cubicBezTo>
                    <a:pt x="4928" y="165"/>
                    <a:pt x="7536" y="0"/>
                    <a:pt x="10257" y="0"/>
                  </a:cubicBezTo>
                  <a:lnTo>
                    <a:pt x="10257" y="0"/>
                  </a:lnTo>
                  <a:cubicBezTo>
                    <a:pt x="12977" y="0"/>
                    <a:pt x="15586" y="165"/>
                    <a:pt x="17509" y="458"/>
                  </a:cubicBezTo>
                  <a:cubicBezTo>
                    <a:pt x="19433" y="751"/>
                    <a:pt x="20513" y="1148"/>
                    <a:pt x="20513" y="1563"/>
                  </a:cubicBezTo>
                  <a:cubicBezTo>
                    <a:pt x="21159" y="5091"/>
                    <a:pt x="19525" y="15468"/>
                    <a:pt x="21600" y="21600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 cap="flat">
              <a:solidFill>
                <a:srgbClr val="8FD9FB">
                  <a:alpha val="5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" name="Shape 37"/>
            <p:cNvSpPr/>
            <p:nvPr/>
          </p:nvSpPr>
          <p:spPr>
            <a:xfrm rot="15660000">
              <a:off x="6395227" y="-1857488"/>
              <a:ext cx="552100" cy="510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203"/>
                  </a:moveTo>
                  <a:lnTo>
                    <a:pt x="0" y="1063"/>
                  </a:lnTo>
                  <a:cubicBezTo>
                    <a:pt x="0" y="781"/>
                    <a:pt x="1036" y="511"/>
                    <a:pt x="2881" y="311"/>
                  </a:cubicBezTo>
                  <a:cubicBezTo>
                    <a:pt x="4726" y="112"/>
                    <a:pt x="7229" y="0"/>
                    <a:pt x="9838" y="0"/>
                  </a:cubicBezTo>
                  <a:cubicBezTo>
                    <a:pt x="12447" y="0"/>
                    <a:pt x="14949" y="112"/>
                    <a:pt x="16794" y="311"/>
                  </a:cubicBezTo>
                  <a:cubicBezTo>
                    <a:pt x="18639" y="511"/>
                    <a:pt x="19676" y="781"/>
                    <a:pt x="19676" y="1063"/>
                  </a:cubicBezTo>
                  <a:cubicBezTo>
                    <a:pt x="20666" y="7881"/>
                    <a:pt x="20972" y="21302"/>
                    <a:pt x="21600" y="21600"/>
                  </a:cubicBezTo>
                </a:path>
              </a:pathLst>
            </a:custGeom>
            <a:solidFill>
              <a:srgbClr val="073779">
                <a:alpha val="30000"/>
              </a:srgbClr>
            </a:solidFill>
            <a:ln w="57150" cap="flat">
              <a:solidFill>
                <a:srgbClr val="8FD9FB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" name="Shape 38"/>
            <p:cNvSpPr/>
            <p:nvPr/>
          </p:nvSpPr>
          <p:spPr>
            <a:xfrm rot="15660000">
              <a:off x="7468755" y="-400164"/>
              <a:ext cx="536286" cy="293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" y="20942"/>
                  </a:moveTo>
                  <a:cubicBezTo>
                    <a:pt x="269" y="14544"/>
                    <a:pt x="4" y="8246"/>
                    <a:pt x="0" y="1848"/>
                  </a:cubicBezTo>
                  <a:cubicBezTo>
                    <a:pt x="0" y="1358"/>
                    <a:pt x="1067" y="888"/>
                    <a:pt x="2966" y="541"/>
                  </a:cubicBezTo>
                  <a:cubicBezTo>
                    <a:pt x="4866" y="195"/>
                    <a:pt x="7442" y="0"/>
                    <a:pt x="10128" y="0"/>
                  </a:cubicBezTo>
                  <a:cubicBezTo>
                    <a:pt x="12814" y="0"/>
                    <a:pt x="15390" y="195"/>
                    <a:pt x="17290" y="541"/>
                  </a:cubicBezTo>
                  <a:cubicBezTo>
                    <a:pt x="19189" y="888"/>
                    <a:pt x="20256" y="1358"/>
                    <a:pt x="20256" y="1848"/>
                  </a:cubicBezTo>
                  <a:cubicBezTo>
                    <a:pt x="21276" y="13703"/>
                    <a:pt x="20851" y="6655"/>
                    <a:pt x="21600" y="21600"/>
                  </a:cubicBezTo>
                </a:path>
              </a:pathLst>
            </a:custGeom>
            <a:solidFill>
              <a:srgbClr val="073779"/>
            </a:solidFill>
            <a:ln w="57150" cap="flat">
              <a:solidFill>
                <a:srgbClr val="8FD9FB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0" name="Shape 40"/>
          <p:cNvSpPr/>
          <p:nvPr/>
        </p:nvSpPr>
        <p:spPr>
          <a:xfrm rot="15660000">
            <a:off x="5750707" y="-641834"/>
            <a:ext cx="985798" cy="6048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032"/>
                </a:moveTo>
                <a:lnTo>
                  <a:pt x="0" y="1558"/>
                </a:lnTo>
                <a:cubicBezTo>
                  <a:pt x="0" y="1145"/>
                  <a:pt x="1060" y="748"/>
                  <a:pt x="2947" y="456"/>
                </a:cubicBezTo>
                <a:cubicBezTo>
                  <a:pt x="4834" y="164"/>
                  <a:pt x="7393" y="0"/>
                  <a:pt x="10061" y="0"/>
                </a:cubicBezTo>
                <a:lnTo>
                  <a:pt x="10061" y="0"/>
                </a:lnTo>
                <a:cubicBezTo>
                  <a:pt x="12730" y="0"/>
                  <a:pt x="15289" y="164"/>
                  <a:pt x="17176" y="456"/>
                </a:cubicBezTo>
                <a:cubicBezTo>
                  <a:pt x="19063" y="748"/>
                  <a:pt x="20123" y="1145"/>
                  <a:pt x="20123" y="1558"/>
                </a:cubicBezTo>
                <a:cubicBezTo>
                  <a:pt x="20756" y="5076"/>
                  <a:pt x="19565" y="15486"/>
                  <a:pt x="21600" y="21600"/>
                </a:cubicBezTo>
              </a:path>
            </a:pathLst>
          </a:custGeom>
          <a:solidFill>
            <a:srgbClr val="C0E4F6">
              <a:alpha val="8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54" name="Group 54"/>
          <p:cNvGrpSpPr/>
          <p:nvPr/>
        </p:nvGrpSpPr>
        <p:grpSpPr>
          <a:xfrm>
            <a:off x="784805" y="-560542"/>
            <a:ext cx="5671761" cy="2292361"/>
            <a:chOff x="0" y="0"/>
            <a:chExt cx="5671760" cy="2292359"/>
          </a:xfrm>
        </p:grpSpPr>
        <p:sp>
          <p:nvSpPr>
            <p:cNvPr id="41" name="Shape 41"/>
            <p:cNvSpPr/>
            <p:nvPr/>
          </p:nvSpPr>
          <p:spPr>
            <a:xfrm>
              <a:off x="1598176" y="1682759"/>
              <a:ext cx="60960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2BC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" name="Shape 42"/>
            <p:cNvSpPr/>
            <p:nvPr/>
          </p:nvSpPr>
          <p:spPr>
            <a:xfrm>
              <a:off x="2072148" y="636741"/>
              <a:ext cx="1023671" cy="83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3" name="Shape 43"/>
            <p:cNvSpPr/>
            <p:nvPr/>
          </p:nvSpPr>
          <p:spPr>
            <a:xfrm>
              <a:off x="1163325" y="606943"/>
              <a:ext cx="1023671" cy="867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4" name="Shape 44"/>
            <p:cNvSpPr/>
            <p:nvPr/>
          </p:nvSpPr>
          <p:spPr>
            <a:xfrm>
              <a:off x="434189" y="555947"/>
              <a:ext cx="3505316" cy="77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326"/>
                  </a:moveTo>
                  <a:cubicBezTo>
                    <a:pt x="21600" y="12075"/>
                    <a:pt x="16765" y="21600"/>
                    <a:pt x="10800" y="21600"/>
                  </a:cubicBezTo>
                  <a:cubicBezTo>
                    <a:pt x="4835" y="21600"/>
                    <a:pt x="0" y="12075"/>
                    <a:pt x="0" y="326"/>
                  </a:cubicBezTo>
                  <a:lnTo>
                    <a:pt x="10801" y="0"/>
                  </a:lnTo>
                  <a:close/>
                </a:path>
              </a:pathLst>
            </a:custGeom>
            <a:solidFill>
              <a:srgbClr val="62BC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5" name="Shape 45"/>
            <p:cNvSpPr/>
            <p:nvPr/>
          </p:nvSpPr>
          <p:spPr>
            <a:xfrm>
              <a:off x="1560314" y="701724"/>
              <a:ext cx="1023671" cy="952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2BC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6" name="Shape 46"/>
            <p:cNvSpPr/>
            <p:nvPr/>
          </p:nvSpPr>
          <p:spPr>
            <a:xfrm rot="12469977">
              <a:off x="302814" y="774331"/>
              <a:ext cx="1123297" cy="415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07" fill="norm" stroke="1" extrusionOk="0">
                  <a:moveTo>
                    <a:pt x="0" y="17982"/>
                  </a:moveTo>
                  <a:lnTo>
                    <a:pt x="0" y="17982"/>
                  </a:lnTo>
                  <a:cubicBezTo>
                    <a:pt x="715" y="6792"/>
                    <a:pt x="6139" y="-1193"/>
                    <a:pt x="12115" y="147"/>
                  </a:cubicBezTo>
                  <a:cubicBezTo>
                    <a:pt x="16998" y="1241"/>
                    <a:pt x="20884" y="8325"/>
                    <a:pt x="21600" y="17436"/>
                  </a:cubicBezTo>
                  <a:lnTo>
                    <a:pt x="10819" y="20407"/>
                  </a:lnTo>
                  <a:close/>
                </a:path>
              </a:pathLst>
            </a:custGeom>
            <a:solidFill>
              <a:srgbClr val="62BC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7" name="Shape 47"/>
            <p:cNvSpPr/>
            <p:nvPr/>
          </p:nvSpPr>
          <p:spPr>
            <a:xfrm rot="60000">
              <a:off x="1633" y="552490"/>
              <a:ext cx="38078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1929"/>
                    <a:pt x="16762" y="21600"/>
                    <a:pt x="10794" y="21600"/>
                  </a:cubicBezTo>
                  <a:cubicBezTo>
                    <a:pt x="5028" y="21600"/>
                    <a:pt x="278" y="12552"/>
                    <a:pt x="0" y="1041"/>
                  </a:cubicBezTo>
                  <a:lnTo>
                    <a:pt x="10794" y="10"/>
                  </a:lnTo>
                  <a:close/>
                </a:path>
              </a:pathLst>
            </a:custGeom>
            <a:solidFill>
              <a:srgbClr val="62BC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" name="Shape 48"/>
            <p:cNvSpPr/>
            <p:nvPr/>
          </p:nvSpPr>
          <p:spPr>
            <a:xfrm rot="6387309">
              <a:off x="4275358" y="-14204"/>
              <a:ext cx="960119" cy="1627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5" h="20306" fill="norm" stroke="1" extrusionOk="0">
                  <a:moveTo>
                    <a:pt x="0" y="556"/>
                  </a:moveTo>
                  <a:lnTo>
                    <a:pt x="0" y="556"/>
                  </a:lnTo>
                  <a:cubicBezTo>
                    <a:pt x="7815" y="-1294"/>
                    <a:pt x="16298" y="1627"/>
                    <a:pt x="18949" y="7081"/>
                  </a:cubicBezTo>
                  <a:cubicBezTo>
                    <a:pt x="21600" y="12535"/>
                    <a:pt x="17414" y="18455"/>
                    <a:pt x="9599" y="20305"/>
                  </a:cubicBezTo>
                  <a:cubicBezTo>
                    <a:pt x="9598" y="20305"/>
                    <a:pt x="9597" y="20306"/>
                    <a:pt x="9596" y="20306"/>
                  </a:cubicBezTo>
                  <a:lnTo>
                    <a:pt x="4800" y="1043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9" name="Shape 49"/>
            <p:cNvSpPr/>
            <p:nvPr/>
          </p:nvSpPr>
          <p:spPr>
            <a:xfrm>
              <a:off x="4577769" y="1021767"/>
              <a:ext cx="756426" cy="64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0" name="Shape 50"/>
            <p:cNvSpPr/>
            <p:nvPr/>
          </p:nvSpPr>
          <p:spPr>
            <a:xfrm>
              <a:off x="4015794" y="712941"/>
              <a:ext cx="756426" cy="64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1" name="Shape 51"/>
            <p:cNvSpPr/>
            <p:nvPr/>
          </p:nvSpPr>
          <p:spPr>
            <a:xfrm rot="6387309">
              <a:off x="2877706" y="-123936"/>
              <a:ext cx="1232809" cy="1995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4" h="20369" fill="norm" stroke="1" extrusionOk="0">
                  <a:moveTo>
                    <a:pt x="0" y="463"/>
                  </a:moveTo>
                  <a:lnTo>
                    <a:pt x="0" y="463"/>
                  </a:lnTo>
                  <a:cubicBezTo>
                    <a:pt x="8094" y="-1231"/>
                    <a:pt x="16671" y="1869"/>
                    <a:pt x="19155" y="7386"/>
                  </a:cubicBezTo>
                  <a:cubicBezTo>
                    <a:pt x="21600" y="12814"/>
                    <a:pt x="17238" y="18579"/>
                    <a:pt x="9332" y="20369"/>
                  </a:cubicBezTo>
                  <a:lnTo>
                    <a:pt x="4499" y="10452"/>
                  </a:lnTo>
                  <a:close/>
                </a:path>
              </a:pathLst>
            </a:custGeom>
            <a:solidFill>
              <a:srgbClr val="62BC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2" name="Shape 52"/>
            <p:cNvSpPr/>
            <p:nvPr/>
          </p:nvSpPr>
          <p:spPr>
            <a:xfrm>
              <a:off x="5330245" y="1151091"/>
              <a:ext cx="1524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3" name="Shape 53"/>
            <p:cNvSpPr/>
            <p:nvPr/>
          </p:nvSpPr>
          <p:spPr>
            <a:xfrm>
              <a:off x="5406445" y="1046316"/>
              <a:ext cx="104775" cy="104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55" name="Shape 5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6" name="Shape 56"/>
          <p:cNvSpPr/>
          <p:nvPr>
            <p:ph type="title"/>
          </p:nvPr>
        </p:nvSpPr>
        <p:spPr>
          <a:xfrm rot="21042312">
            <a:off x="892569" y="1359147"/>
            <a:ext cx="7551602" cy="1612901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 rot="21060000">
            <a:off x="2550459" y="4704800"/>
            <a:ext cx="6400801" cy="91440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</a:rPr>
              <a:t>Click to edit Master subtitle style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image1.png" descr="TextSlideOverlay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7" name="Group 307"/>
          <p:cNvGrpSpPr/>
          <p:nvPr/>
        </p:nvGrpSpPr>
        <p:grpSpPr>
          <a:xfrm>
            <a:off x="-57660" y="-278876"/>
            <a:ext cx="7072774" cy="1654960"/>
            <a:chOff x="0" y="0"/>
            <a:chExt cx="7072772" cy="1654958"/>
          </a:xfrm>
        </p:grpSpPr>
        <p:grpSp>
          <p:nvGrpSpPr>
            <p:cNvPr id="305" name="Group 305"/>
            <p:cNvGrpSpPr/>
            <p:nvPr/>
          </p:nvGrpSpPr>
          <p:grpSpPr>
            <a:xfrm>
              <a:off x="-1" y="0"/>
              <a:ext cx="7072774" cy="1654959"/>
              <a:chOff x="0" y="0"/>
              <a:chExt cx="7072772" cy="1654958"/>
            </a:xfrm>
          </p:grpSpPr>
          <p:sp>
            <p:nvSpPr>
              <p:cNvPr id="285" name="Shape 285"/>
              <p:cNvSpPr/>
              <p:nvPr/>
            </p:nvSpPr>
            <p:spPr>
              <a:xfrm rot="4368687">
                <a:off x="2897078" y="237545"/>
                <a:ext cx="581937" cy="790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6" name="Shape 286"/>
              <p:cNvSpPr/>
              <p:nvPr/>
            </p:nvSpPr>
            <p:spPr>
              <a:xfrm>
                <a:off x="392234" y="291415"/>
                <a:ext cx="1189425" cy="1012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7" name="Shape 287"/>
              <p:cNvSpPr/>
              <p:nvPr/>
            </p:nvSpPr>
            <p:spPr>
              <a:xfrm rot="6387309">
                <a:off x="6045932" y="-70346"/>
                <a:ext cx="726830" cy="1168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8" h="20327" fill="norm" stroke="1" extrusionOk="0">
                    <a:moveTo>
                      <a:pt x="0" y="527"/>
                    </a:moveTo>
                    <a:lnTo>
                      <a:pt x="0" y="527"/>
                    </a:lnTo>
                    <a:cubicBezTo>
                      <a:pt x="7886" y="-1273"/>
                      <a:pt x="16390" y="1685"/>
                      <a:pt x="18995" y="7134"/>
                    </a:cubicBezTo>
                    <a:cubicBezTo>
                      <a:pt x="21600" y="12584"/>
                      <a:pt x="17319" y="18460"/>
                      <a:pt x="9433" y="20260"/>
                    </a:cubicBezTo>
                    <a:cubicBezTo>
                      <a:pt x="9332" y="20283"/>
                      <a:pt x="9231" y="20305"/>
                      <a:pt x="9130" y="20327"/>
                    </a:cubicBezTo>
                    <a:lnTo>
                      <a:pt x="4716" y="1039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8" name="Shape 288"/>
              <p:cNvSpPr/>
              <p:nvPr/>
            </p:nvSpPr>
            <p:spPr>
              <a:xfrm>
                <a:off x="5530203" y="341220"/>
                <a:ext cx="609601" cy="491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9" name="Shape 289"/>
              <p:cNvSpPr/>
              <p:nvPr/>
            </p:nvSpPr>
            <p:spPr>
              <a:xfrm>
                <a:off x="50246" y="274558"/>
                <a:ext cx="1385457" cy="602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90" name="Shape 290"/>
              <p:cNvSpPr/>
              <p:nvPr/>
            </p:nvSpPr>
            <p:spPr>
              <a:xfrm>
                <a:off x="1962658" y="276659"/>
                <a:ext cx="1600201" cy="400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91" name="Shape 291"/>
              <p:cNvSpPr/>
              <p:nvPr/>
            </p:nvSpPr>
            <p:spPr>
              <a:xfrm>
                <a:off x="2688799" y="1040875"/>
                <a:ext cx="416861" cy="416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92" name="Shape 292"/>
              <p:cNvSpPr/>
              <p:nvPr/>
            </p:nvSpPr>
            <p:spPr>
              <a:xfrm rot="2510439">
                <a:off x="228368" y="442423"/>
                <a:ext cx="778553" cy="9823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93" name="Shape 293"/>
              <p:cNvSpPr/>
              <p:nvPr/>
            </p:nvSpPr>
            <p:spPr>
              <a:xfrm rot="16200000">
                <a:off x="-72306" y="1254908"/>
                <a:ext cx="533401" cy="266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94" name="Shape 294"/>
              <p:cNvSpPr/>
              <p:nvPr/>
            </p:nvSpPr>
            <p:spPr>
              <a:xfrm>
                <a:off x="1616293" y="770149"/>
                <a:ext cx="228601" cy="194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95" name="Shape 295"/>
              <p:cNvSpPr/>
              <p:nvPr/>
            </p:nvSpPr>
            <p:spPr>
              <a:xfrm>
                <a:off x="1048257" y="277780"/>
                <a:ext cx="1385457" cy="602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96" name="Shape 296"/>
              <p:cNvSpPr/>
              <p:nvPr/>
            </p:nvSpPr>
            <p:spPr>
              <a:xfrm>
                <a:off x="5239258" y="278632"/>
                <a:ext cx="1600201" cy="34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97" name="Shape 297"/>
              <p:cNvSpPr/>
              <p:nvPr/>
            </p:nvSpPr>
            <p:spPr>
              <a:xfrm>
                <a:off x="5786513" y="341220"/>
                <a:ext cx="685801" cy="533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98" name="Shape 298"/>
              <p:cNvSpPr/>
              <p:nvPr/>
            </p:nvSpPr>
            <p:spPr>
              <a:xfrm>
                <a:off x="6193999" y="284912"/>
                <a:ext cx="838201" cy="263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99" name="Shape 299"/>
              <p:cNvSpPr/>
              <p:nvPr/>
            </p:nvSpPr>
            <p:spPr>
              <a:xfrm rot="4368687">
                <a:off x="3721850" y="132393"/>
                <a:ext cx="581937" cy="909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00" name="Shape 300"/>
              <p:cNvSpPr/>
              <p:nvPr/>
            </p:nvSpPr>
            <p:spPr>
              <a:xfrm>
                <a:off x="4442622" y="282097"/>
                <a:ext cx="300319" cy="150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8FD9FB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01" name="Shape 301"/>
              <p:cNvSpPr/>
              <p:nvPr/>
            </p:nvSpPr>
            <p:spPr>
              <a:xfrm>
                <a:off x="4814251" y="273948"/>
                <a:ext cx="182881" cy="114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02" name="Shape 302"/>
              <p:cNvSpPr/>
              <p:nvPr/>
            </p:nvSpPr>
            <p:spPr>
              <a:xfrm>
                <a:off x="5086858" y="278632"/>
                <a:ext cx="228601" cy="114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03" name="Shape 303"/>
              <p:cNvSpPr/>
              <p:nvPr/>
            </p:nvSpPr>
            <p:spPr>
              <a:xfrm>
                <a:off x="2461423" y="278875"/>
                <a:ext cx="665019" cy="665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04" name="Shape 304"/>
              <p:cNvSpPr/>
              <p:nvPr/>
            </p:nvSpPr>
            <p:spPr>
              <a:xfrm>
                <a:off x="3069799" y="284503"/>
                <a:ext cx="838201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306" name="Shape 306"/>
            <p:cNvSpPr/>
            <p:nvPr/>
          </p:nvSpPr>
          <p:spPr>
            <a:xfrm rot="16200000">
              <a:off x="-89330" y="483176"/>
              <a:ext cx="852057" cy="56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62BC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08" name="Shape 30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9" name="Shape 309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rgbClr val="073779">
              <a:alpha val="4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0" name="Shape 310"/>
          <p:cNvSpPr/>
          <p:nvPr/>
        </p:nvSpPr>
        <p:spPr>
          <a:xfrm>
            <a:off x="9144" y="2476500"/>
            <a:ext cx="9125713" cy="1589"/>
          </a:xfrm>
          <a:prstGeom prst="line">
            <a:avLst/>
          </a:prstGeom>
          <a:ln w="25400">
            <a:solidFill>
              <a:srgbClr val="8FD9FB">
                <a:alpha val="4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11" name="Shape 3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312" name="Shape 312"/>
          <p:cNvSpPr/>
          <p:nvPr>
            <p:ph type="title"/>
          </p:nvPr>
        </p:nvSpPr>
        <p:spPr>
          <a:xfrm>
            <a:off x="4477870" y="0"/>
            <a:ext cx="3951755" cy="2422432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313" name="Shape 313"/>
          <p:cNvSpPr/>
          <p:nvPr>
            <p:ph type="body" idx="1"/>
          </p:nvPr>
        </p:nvSpPr>
        <p:spPr>
          <a:xfrm>
            <a:off x="4477870" y="2547938"/>
            <a:ext cx="3951755" cy="4310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SzTx/>
              <a:buNone/>
              <a:defRPr sz="1800"/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</a:rPr>
              <a:t>Click to edit Master text styles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image1.png" descr="TextSlideOverlay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8" name="Group 338"/>
          <p:cNvGrpSpPr/>
          <p:nvPr/>
        </p:nvGrpSpPr>
        <p:grpSpPr>
          <a:xfrm>
            <a:off x="-57660" y="-278876"/>
            <a:ext cx="7072774" cy="1654960"/>
            <a:chOff x="0" y="0"/>
            <a:chExt cx="7072772" cy="1654958"/>
          </a:xfrm>
        </p:grpSpPr>
        <p:grpSp>
          <p:nvGrpSpPr>
            <p:cNvPr id="336" name="Group 336"/>
            <p:cNvGrpSpPr/>
            <p:nvPr/>
          </p:nvGrpSpPr>
          <p:grpSpPr>
            <a:xfrm>
              <a:off x="-1" y="0"/>
              <a:ext cx="7072774" cy="1654959"/>
              <a:chOff x="0" y="0"/>
              <a:chExt cx="7072772" cy="1654958"/>
            </a:xfrm>
          </p:grpSpPr>
          <p:sp>
            <p:nvSpPr>
              <p:cNvPr id="316" name="Shape 316"/>
              <p:cNvSpPr/>
              <p:nvPr/>
            </p:nvSpPr>
            <p:spPr>
              <a:xfrm rot="4368687">
                <a:off x="2897078" y="237545"/>
                <a:ext cx="581937" cy="790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7" name="Shape 317"/>
              <p:cNvSpPr/>
              <p:nvPr/>
            </p:nvSpPr>
            <p:spPr>
              <a:xfrm>
                <a:off x="392234" y="291415"/>
                <a:ext cx="1189425" cy="1012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8" name="Shape 318"/>
              <p:cNvSpPr/>
              <p:nvPr/>
            </p:nvSpPr>
            <p:spPr>
              <a:xfrm rot="6387309">
                <a:off x="6045932" y="-70346"/>
                <a:ext cx="726830" cy="1168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8" h="20327" fill="norm" stroke="1" extrusionOk="0">
                    <a:moveTo>
                      <a:pt x="0" y="527"/>
                    </a:moveTo>
                    <a:lnTo>
                      <a:pt x="0" y="527"/>
                    </a:lnTo>
                    <a:cubicBezTo>
                      <a:pt x="7886" y="-1273"/>
                      <a:pt x="16390" y="1685"/>
                      <a:pt x="18995" y="7134"/>
                    </a:cubicBezTo>
                    <a:cubicBezTo>
                      <a:pt x="21600" y="12584"/>
                      <a:pt x="17319" y="18460"/>
                      <a:pt x="9433" y="20260"/>
                    </a:cubicBezTo>
                    <a:cubicBezTo>
                      <a:pt x="9332" y="20283"/>
                      <a:pt x="9231" y="20305"/>
                      <a:pt x="9130" y="20327"/>
                    </a:cubicBezTo>
                    <a:lnTo>
                      <a:pt x="4716" y="1039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9" name="Shape 319"/>
              <p:cNvSpPr/>
              <p:nvPr/>
            </p:nvSpPr>
            <p:spPr>
              <a:xfrm>
                <a:off x="5530203" y="341220"/>
                <a:ext cx="609601" cy="491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0" name="Shape 320"/>
              <p:cNvSpPr/>
              <p:nvPr/>
            </p:nvSpPr>
            <p:spPr>
              <a:xfrm>
                <a:off x="50246" y="274558"/>
                <a:ext cx="1385457" cy="602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1" name="Shape 321"/>
              <p:cNvSpPr/>
              <p:nvPr/>
            </p:nvSpPr>
            <p:spPr>
              <a:xfrm>
                <a:off x="1962658" y="276659"/>
                <a:ext cx="1600201" cy="400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2" name="Shape 322"/>
              <p:cNvSpPr/>
              <p:nvPr/>
            </p:nvSpPr>
            <p:spPr>
              <a:xfrm>
                <a:off x="2688799" y="1040875"/>
                <a:ext cx="416861" cy="416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3" name="Shape 323"/>
              <p:cNvSpPr/>
              <p:nvPr/>
            </p:nvSpPr>
            <p:spPr>
              <a:xfrm rot="2510439">
                <a:off x="228368" y="442423"/>
                <a:ext cx="778553" cy="9823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4" name="Shape 324"/>
              <p:cNvSpPr/>
              <p:nvPr/>
            </p:nvSpPr>
            <p:spPr>
              <a:xfrm rot="16200000">
                <a:off x="-72306" y="1254908"/>
                <a:ext cx="533401" cy="266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5" name="Shape 325"/>
              <p:cNvSpPr/>
              <p:nvPr/>
            </p:nvSpPr>
            <p:spPr>
              <a:xfrm>
                <a:off x="1616293" y="770149"/>
                <a:ext cx="228601" cy="194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6" name="Shape 326"/>
              <p:cNvSpPr/>
              <p:nvPr/>
            </p:nvSpPr>
            <p:spPr>
              <a:xfrm>
                <a:off x="1048257" y="277780"/>
                <a:ext cx="1385457" cy="602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7" name="Shape 327"/>
              <p:cNvSpPr/>
              <p:nvPr/>
            </p:nvSpPr>
            <p:spPr>
              <a:xfrm>
                <a:off x="5239258" y="278632"/>
                <a:ext cx="1600201" cy="34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8" name="Shape 328"/>
              <p:cNvSpPr/>
              <p:nvPr/>
            </p:nvSpPr>
            <p:spPr>
              <a:xfrm>
                <a:off x="5786513" y="341220"/>
                <a:ext cx="685801" cy="533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9" name="Shape 329"/>
              <p:cNvSpPr/>
              <p:nvPr/>
            </p:nvSpPr>
            <p:spPr>
              <a:xfrm>
                <a:off x="6193999" y="284912"/>
                <a:ext cx="838201" cy="263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30" name="Shape 330"/>
              <p:cNvSpPr/>
              <p:nvPr/>
            </p:nvSpPr>
            <p:spPr>
              <a:xfrm rot="4368687">
                <a:off x="3721850" y="132393"/>
                <a:ext cx="581937" cy="909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31" name="Shape 331"/>
              <p:cNvSpPr/>
              <p:nvPr/>
            </p:nvSpPr>
            <p:spPr>
              <a:xfrm>
                <a:off x="4442622" y="282097"/>
                <a:ext cx="300319" cy="150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8FD9FB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32" name="Shape 332"/>
              <p:cNvSpPr/>
              <p:nvPr/>
            </p:nvSpPr>
            <p:spPr>
              <a:xfrm>
                <a:off x="4814251" y="273948"/>
                <a:ext cx="182881" cy="114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33" name="Shape 333"/>
              <p:cNvSpPr/>
              <p:nvPr/>
            </p:nvSpPr>
            <p:spPr>
              <a:xfrm>
                <a:off x="5086858" y="278632"/>
                <a:ext cx="228601" cy="114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34" name="Shape 334"/>
              <p:cNvSpPr/>
              <p:nvPr/>
            </p:nvSpPr>
            <p:spPr>
              <a:xfrm>
                <a:off x="2461423" y="278875"/>
                <a:ext cx="665019" cy="665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35" name="Shape 335"/>
              <p:cNvSpPr/>
              <p:nvPr/>
            </p:nvSpPr>
            <p:spPr>
              <a:xfrm>
                <a:off x="3069799" y="284503"/>
                <a:ext cx="838201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337" name="Shape 337"/>
            <p:cNvSpPr/>
            <p:nvPr/>
          </p:nvSpPr>
          <p:spPr>
            <a:xfrm rot="16200000">
              <a:off x="-89330" y="483176"/>
              <a:ext cx="852057" cy="56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62BC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39" name="Shape 33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342" name="Group 342"/>
          <p:cNvGrpSpPr/>
          <p:nvPr/>
        </p:nvGrpSpPr>
        <p:grpSpPr>
          <a:xfrm>
            <a:off x="9144" y="3809999"/>
            <a:ext cx="9125713" cy="3035301"/>
            <a:chOff x="0" y="0"/>
            <a:chExt cx="9125712" cy="3035300"/>
          </a:xfrm>
        </p:grpSpPr>
        <p:sp>
          <p:nvSpPr>
            <p:cNvPr id="340" name="Shape 340"/>
            <p:cNvSpPr/>
            <p:nvPr/>
          </p:nvSpPr>
          <p:spPr>
            <a:xfrm>
              <a:off x="0" y="0"/>
              <a:ext cx="9125712" cy="3035300"/>
            </a:xfrm>
            <a:prstGeom prst="rect">
              <a:avLst/>
            </a:prstGeom>
            <a:solidFill>
              <a:srgbClr val="073779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1" name="Shape 341"/>
            <p:cNvSpPr/>
            <p:nvPr/>
          </p:nvSpPr>
          <p:spPr>
            <a:xfrm>
              <a:off x="0" y="-1"/>
              <a:ext cx="9125713" cy="1589"/>
            </a:xfrm>
            <a:prstGeom prst="line">
              <a:avLst/>
            </a:prstGeom>
            <a:noFill/>
            <a:ln w="25400" cap="flat">
              <a:solidFill>
                <a:srgbClr val="8FD9FB">
                  <a:alpha val="4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343" name="Shape 3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344" name="Shape 344"/>
          <p:cNvSpPr/>
          <p:nvPr>
            <p:ph type="body" idx="1"/>
          </p:nvPr>
        </p:nvSpPr>
        <p:spPr>
          <a:xfrm>
            <a:off x="713231" y="5105398"/>
            <a:ext cx="7717537" cy="128195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SzTx/>
              <a:buNone/>
              <a:defRPr sz="1800"/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345" name="Shape 345"/>
          <p:cNvSpPr/>
          <p:nvPr>
            <p:ph type="title"/>
          </p:nvPr>
        </p:nvSpPr>
        <p:spPr>
          <a:xfrm>
            <a:off x="712787" y="4444532"/>
            <a:ext cx="7716840" cy="72362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Click to edit Master title style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age1.png" descr="TextSlideOverlay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0" name="Group 370"/>
          <p:cNvGrpSpPr/>
          <p:nvPr/>
        </p:nvGrpSpPr>
        <p:grpSpPr>
          <a:xfrm>
            <a:off x="-57660" y="-278876"/>
            <a:ext cx="7072774" cy="1654960"/>
            <a:chOff x="0" y="0"/>
            <a:chExt cx="7072772" cy="1654958"/>
          </a:xfrm>
        </p:grpSpPr>
        <p:grpSp>
          <p:nvGrpSpPr>
            <p:cNvPr id="368" name="Group 368"/>
            <p:cNvGrpSpPr/>
            <p:nvPr/>
          </p:nvGrpSpPr>
          <p:grpSpPr>
            <a:xfrm>
              <a:off x="-1" y="0"/>
              <a:ext cx="7072774" cy="1654959"/>
              <a:chOff x="0" y="0"/>
              <a:chExt cx="7072772" cy="1654958"/>
            </a:xfrm>
          </p:grpSpPr>
          <p:sp>
            <p:nvSpPr>
              <p:cNvPr id="348" name="Shape 348"/>
              <p:cNvSpPr/>
              <p:nvPr/>
            </p:nvSpPr>
            <p:spPr>
              <a:xfrm rot="4368687">
                <a:off x="2897078" y="237545"/>
                <a:ext cx="581937" cy="790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49" name="Shape 349"/>
              <p:cNvSpPr/>
              <p:nvPr/>
            </p:nvSpPr>
            <p:spPr>
              <a:xfrm>
                <a:off x="392234" y="291415"/>
                <a:ext cx="1189425" cy="1012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50" name="Shape 350"/>
              <p:cNvSpPr/>
              <p:nvPr/>
            </p:nvSpPr>
            <p:spPr>
              <a:xfrm rot="6387309">
                <a:off x="6045932" y="-70346"/>
                <a:ext cx="726830" cy="1168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8" h="20327" fill="norm" stroke="1" extrusionOk="0">
                    <a:moveTo>
                      <a:pt x="0" y="527"/>
                    </a:moveTo>
                    <a:lnTo>
                      <a:pt x="0" y="527"/>
                    </a:lnTo>
                    <a:cubicBezTo>
                      <a:pt x="7886" y="-1273"/>
                      <a:pt x="16390" y="1685"/>
                      <a:pt x="18995" y="7134"/>
                    </a:cubicBezTo>
                    <a:cubicBezTo>
                      <a:pt x="21600" y="12584"/>
                      <a:pt x="17319" y="18460"/>
                      <a:pt x="9433" y="20260"/>
                    </a:cubicBezTo>
                    <a:cubicBezTo>
                      <a:pt x="9332" y="20283"/>
                      <a:pt x="9231" y="20305"/>
                      <a:pt x="9130" y="20327"/>
                    </a:cubicBezTo>
                    <a:lnTo>
                      <a:pt x="4716" y="1039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51" name="Shape 351"/>
              <p:cNvSpPr/>
              <p:nvPr/>
            </p:nvSpPr>
            <p:spPr>
              <a:xfrm>
                <a:off x="5530203" y="341220"/>
                <a:ext cx="609601" cy="491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52" name="Shape 352"/>
              <p:cNvSpPr/>
              <p:nvPr/>
            </p:nvSpPr>
            <p:spPr>
              <a:xfrm>
                <a:off x="50246" y="274558"/>
                <a:ext cx="1385457" cy="602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53" name="Shape 353"/>
              <p:cNvSpPr/>
              <p:nvPr/>
            </p:nvSpPr>
            <p:spPr>
              <a:xfrm>
                <a:off x="1962658" y="276659"/>
                <a:ext cx="1600201" cy="400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54" name="Shape 354"/>
              <p:cNvSpPr/>
              <p:nvPr/>
            </p:nvSpPr>
            <p:spPr>
              <a:xfrm>
                <a:off x="2688799" y="1040875"/>
                <a:ext cx="416861" cy="416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55" name="Shape 355"/>
              <p:cNvSpPr/>
              <p:nvPr/>
            </p:nvSpPr>
            <p:spPr>
              <a:xfrm rot="2510439">
                <a:off x="228368" y="442423"/>
                <a:ext cx="778553" cy="9823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56" name="Shape 356"/>
              <p:cNvSpPr/>
              <p:nvPr/>
            </p:nvSpPr>
            <p:spPr>
              <a:xfrm rot="16200000">
                <a:off x="-72306" y="1254908"/>
                <a:ext cx="533401" cy="266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57" name="Shape 357"/>
              <p:cNvSpPr/>
              <p:nvPr/>
            </p:nvSpPr>
            <p:spPr>
              <a:xfrm>
                <a:off x="1616293" y="770149"/>
                <a:ext cx="228601" cy="194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58" name="Shape 358"/>
              <p:cNvSpPr/>
              <p:nvPr/>
            </p:nvSpPr>
            <p:spPr>
              <a:xfrm>
                <a:off x="1048257" y="277780"/>
                <a:ext cx="1385457" cy="602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59" name="Shape 359"/>
              <p:cNvSpPr/>
              <p:nvPr/>
            </p:nvSpPr>
            <p:spPr>
              <a:xfrm>
                <a:off x="5239258" y="278632"/>
                <a:ext cx="1600201" cy="34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60" name="Shape 360"/>
              <p:cNvSpPr/>
              <p:nvPr/>
            </p:nvSpPr>
            <p:spPr>
              <a:xfrm>
                <a:off x="5786513" y="341220"/>
                <a:ext cx="685801" cy="533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61" name="Shape 361"/>
              <p:cNvSpPr/>
              <p:nvPr/>
            </p:nvSpPr>
            <p:spPr>
              <a:xfrm>
                <a:off x="6193999" y="284912"/>
                <a:ext cx="838201" cy="263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62" name="Shape 362"/>
              <p:cNvSpPr/>
              <p:nvPr/>
            </p:nvSpPr>
            <p:spPr>
              <a:xfrm rot="4368687">
                <a:off x="3721850" y="132393"/>
                <a:ext cx="581937" cy="909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63" name="Shape 363"/>
              <p:cNvSpPr/>
              <p:nvPr/>
            </p:nvSpPr>
            <p:spPr>
              <a:xfrm>
                <a:off x="4442622" y="282097"/>
                <a:ext cx="300319" cy="150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8FD9FB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64" name="Shape 364"/>
              <p:cNvSpPr/>
              <p:nvPr/>
            </p:nvSpPr>
            <p:spPr>
              <a:xfrm>
                <a:off x="4814251" y="273948"/>
                <a:ext cx="182881" cy="114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65" name="Shape 365"/>
              <p:cNvSpPr/>
              <p:nvPr/>
            </p:nvSpPr>
            <p:spPr>
              <a:xfrm>
                <a:off x="5086858" y="278632"/>
                <a:ext cx="228601" cy="114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66" name="Shape 366"/>
              <p:cNvSpPr/>
              <p:nvPr/>
            </p:nvSpPr>
            <p:spPr>
              <a:xfrm>
                <a:off x="2461423" y="278875"/>
                <a:ext cx="665019" cy="665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67" name="Shape 367"/>
              <p:cNvSpPr/>
              <p:nvPr/>
            </p:nvSpPr>
            <p:spPr>
              <a:xfrm>
                <a:off x="3069799" y="284503"/>
                <a:ext cx="838201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369" name="Shape 369"/>
            <p:cNvSpPr/>
            <p:nvPr/>
          </p:nvSpPr>
          <p:spPr>
            <a:xfrm rot="16200000">
              <a:off x="-89330" y="483176"/>
              <a:ext cx="852057" cy="56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62BC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71" name="Shape 37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374" name="Group 374"/>
          <p:cNvGrpSpPr/>
          <p:nvPr/>
        </p:nvGrpSpPr>
        <p:grpSpPr>
          <a:xfrm>
            <a:off x="9144" y="3809999"/>
            <a:ext cx="9125713" cy="3035301"/>
            <a:chOff x="0" y="0"/>
            <a:chExt cx="9125712" cy="3035300"/>
          </a:xfrm>
        </p:grpSpPr>
        <p:sp>
          <p:nvSpPr>
            <p:cNvPr id="372" name="Shape 372"/>
            <p:cNvSpPr/>
            <p:nvPr/>
          </p:nvSpPr>
          <p:spPr>
            <a:xfrm>
              <a:off x="0" y="0"/>
              <a:ext cx="9125712" cy="3035300"/>
            </a:xfrm>
            <a:prstGeom prst="rect">
              <a:avLst/>
            </a:prstGeom>
            <a:solidFill>
              <a:srgbClr val="073779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3" name="Shape 373"/>
            <p:cNvSpPr/>
            <p:nvPr/>
          </p:nvSpPr>
          <p:spPr>
            <a:xfrm>
              <a:off x="0" y="-1"/>
              <a:ext cx="9125713" cy="1589"/>
            </a:xfrm>
            <a:prstGeom prst="line">
              <a:avLst/>
            </a:prstGeom>
            <a:noFill/>
            <a:ln w="25400" cap="flat">
              <a:solidFill>
                <a:srgbClr val="8FD9FB">
                  <a:alpha val="4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375" name="Shape 3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376" name="Shape 376"/>
          <p:cNvSpPr/>
          <p:nvPr>
            <p:ph type="body" idx="1"/>
          </p:nvPr>
        </p:nvSpPr>
        <p:spPr>
          <a:xfrm>
            <a:off x="713231" y="5105398"/>
            <a:ext cx="7717537" cy="128195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SzTx/>
              <a:buNone/>
              <a:defRPr sz="1800"/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377" name="Shape 377"/>
          <p:cNvSpPr/>
          <p:nvPr>
            <p:ph type="title"/>
          </p:nvPr>
        </p:nvSpPr>
        <p:spPr>
          <a:xfrm>
            <a:off x="712787" y="4444532"/>
            <a:ext cx="7716840" cy="72362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Click to edit Master title style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image1.png" descr="TextSlideOverlay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2" name="Group 402"/>
          <p:cNvGrpSpPr/>
          <p:nvPr/>
        </p:nvGrpSpPr>
        <p:grpSpPr>
          <a:xfrm>
            <a:off x="-57660" y="-278876"/>
            <a:ext cx="7072774" cy="1654960"/>
            <a:chOff x="0" y="0"/>
            <a:chExt cx="7072772" cy="1654958"/>
          </a:xfrm>
        </p:grpSpPr>
        <p:grpSp>
          <p:nvGrpSpPr>
            <p:cNvPr id="400" name="Group 400"/>
            <p:cNvGrpSpPr/>
            <p:nvPr/>
          </p:nvGrpSpPr>
          <p:grpSpPr>
            <a:xfrm>
              <a:off x="-1" y="0"/>
              <a:ext cx="7072774" cy="1654959"/>
              <a:chOff x="0" y="0"/>
              <a:chExt cx="7072772" cy="1654958"/>
            </a:xfrm>
          </p:grpSpPr>
          <p:sp>
            <p:nvSpPr>
              <p:cNvPr id="380" name="Shape 380"/>
              <p:cNvSpPr/>
              <p:nvPr/>
            </p:nvSpPr>
            <p:spPr>
              <a:xfrm rot="4368687">
                <a:off x="2897078" y="237545"/>
                <a:ext cx="581937" cy="790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81" name="Shape 381"/>
              <p:cNvSpPr/>
              <p:nvPr/>
            </p:nvSpPr>
            <p:spPr>
              <a:xfrm>
                <a:off x="392234" y="291415"/>
                <a:ext cx="1189425" cy="1012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82" name="Shape 382"/>
              <p:cNvSpPr/>
              <p:nvPr/>
            </p:nvSpPr>
            <p:spPr>
              <a:xfrm rot="6387309">
                <a:off x="6045932" y="-70346"/>
                <a:ext cx="726830" cy="1168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8" h="20327" fill="norm" stroke="1" extrusionOk="0">
                    <a:moveTo>
                      <a:pt x="0" y="527"/>
                    </a:moveTo>
                    <a:lnTo>
                      <a:pt x="0" y="527"/>
                    </a:lnTo>
                    <a:cubicBezTo>
                      <a:pt x="7886" y="-1273"/>
                      <a:pt x="16390" y="1685"/>
                      <a:pt x="18995" y="7134"/>
                    </a:cubicBezTo>
                    <a:cubicBezTo>
                      <a:pt x="21600" y="12584"/>
                      <a:pt x="17319" y="18460"/>
                      <a:pt x="9433" y="20260"/>
                    </a:cubicBezTo>
                    <a:cubicBezTo>
                      <a:pt x="9332" y="20283"/>
                      <a:pt x="9231" y="20305"/>
                      <a:pt x="9130" y="20327"/>
                    </a:cubicBezTo>
                    <a:lnTo>
                      <a:pt x="4716" y="1039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83" name="Shape 383"/>
              <p:cNvSpPr/>
              <p:nvPr/>
            </p:nvSpPr>
            <p:spPr>
              <a:xfrm>
                <a:off x="5530203" y="341220"/>
                <a:ext cx="609601" cy="491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84" name="Shape 384"/>
              <p:cNvSpPr/>
              <p:nvPr/>
            </p:nvSpPr>
            <p:spPr>
              <a:xfrm>
                <a:off x="50246" y="274558"/>
                <a:ext cx="1385457" cy="602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85" name="Shape 385"/>
              <p:cNvSpPr/>
              <p:nvPr/>
            </p:nvSpPr>
            <p:spPr>
              <a:xfrm>
                <a:off x="1962658" y="276659"/>
                <a:ext cx="1600201" cy="400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86" name="Shape 386"/>
              <p:cNvSpPr/>
              <p:nvPr/>
            </p:nvSpPr>
            <p:spPr>
              <a:xfrm>
                <a:off x="2688799" y="1040875"/>
                <a:ext cx="416861" cy="416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87" name="Shape 387"/>
              <p:cNvSpPr/>
              <p:nvPr/>
            </p:nvSpPr>
            <p:spPr>
              <a:xfrm rot="2510439">
                <a:off x="228368" y="442423"/>
                <a:ext cx="778553" cy="9823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88" name="Shape 388"/>
              <p:cNvSpPr/>
              <p:nvPr/>
            </p:nvSpPr>
            <p:spPr>
              <a:xfrm rot="16200000">
                <a:off x="-72306" y="1254908"/>
                <a:ext cx="533401" cy="266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89" name="Shape 389"/>
              <p:cNvSpPr/>
              <p:nvPr/>
            </p:nvSpPr>
            <p:spPr>
              <a:xfrm>
                <a:off x="1616293" y="770149"/>
                <a:ext cx="228601" cy="194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90" name="Shape 390"/>
              <p:cNvSpPr/>
              <p:nvPr/>
            </p:nvSpPr>
            <p:spPr>
              <a:xfrm>
                <a:off x="1048257" y="277780"/>
                <a:ext cx="1385457" cy="602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91" name="Shape 391"/>
              <p:cNvSpPr/>
              <p:nvPr/>
            </p:nvSpPr>
            <p:spPr>
              <a:xfrm>
                <a:off x="5239258" y="278632"/>
                <a:ext cx="1600201" cy="34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92" name="Shape 392"/>
              <p:cNvSpPr/>
              <p:nvPr/>
            </p:nvSpPr>
            <p:spPr>
              <a:xfrm>
                <a:off x="5786513" y="341220"/>
                <a:ext cx="685801" cy="533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93" name="Shape 393"/>
              <p:cNvSpPr/>
              <p:nvPr/>
            </p:nvSpPr>
            <p:spPr>
              <a:xfrm>
                <a:off x="6193999" y="284912"/>
                <a:ext cx="838201" cy="263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94" name="Shape 394"/>
              <p:cNvSpPr/>
              <p:nvPr/>
            </p:nvSpPr>
            <p:spPr>
              <a:xfrm rot="4368687">
                <a:off x="3721850" y="132393"/>
                <a:ext cx="581937" cy="909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95" name="Shape 395"/>
              <p:cNvSpPr/>
              <p:nvPr/>
            </p:nvSpPr>
            <p:spPr>
              <a:xfrm>
                <a:off x="4442622" y="282097"/>
                <a:ext cx="300319" cy="150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8FD9FB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96" name="Shape 396"/>
              <p:cNvSpPr/>
              <p:nvPr/>
            </p:nvSpPr>
            <p:spPr>
              <a:xfrm>
                <a:off x="4814251" y="273948"/>
                <a:ext cx="182881" cy="114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97" name="Shape 397"/>
              <p:cNvSpPr/>
              <p:nvPr/>
            </p:nvSpPr>
            <p:spPr>
              <a:xfrm>
                <a:off x="5086858" y="278632"/>
                <a:ext cx="228601" cy="114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98" name="Shape 398"/>
              <p:cNvSpPr/>
              <p:nvPr/>
            </p:nvSpPr>
            <p:spPr>
              <a:xfrm>
                <a:off x="2461423" y="278875"/>
                <a:ext cx="665019" cy="665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99" name="Shape 399"/>
              <p:cNvSpPr/>
              <p:nvPr/>
            </p:nvSpPr>
            <p:spPr>
              <a:xfrm>
                <a:off x="3069799" y="284503"/>
                <a:ext cx="838201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401" name="Shape 401"/>
            <p:cNvSpPr/>
            <p:nvPr/>
          </p:nvSpPr>
          <p:spPr>
            <a:xfrm rot="16200000">
              <a:off x="-89330" y="483176"/>
              <a:ext cx="852057" cy="56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62BC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03" name="Shape 40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4" name="Shape 404"/>
          <p:cNvSpPr/>
          <p:nvPr/>
        </p:nvSpPr>
        <p:spPr>
          <a:xfrm rot="16200000">
            <a:off x="3974663" y="-2347476"/>
            <a:ext cx="1450261" cy="8888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65" y="0"/>
                  <a:pt x="21600" y="789"/>
                  <a:pt x="21600" y="1762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762"/>
                </a:lnTo>
                <a:cubicBezTo>
                  <a:pt x="0" y="789"/>
                  <a:pt x="4835" y="0"/>
                  <a:pt x="10800" y="0"/>
                </a:cubicBezTo>
                <a:close/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rgbClr val="8FD9FB">
                <a:alpha val="3000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5" name="Shape 405"/>
          <p:cNvSpPr/>
          <p:nvPr>
            <p:ph type="title"/>
          </p:nvPr>
        </p:nvSpPr>
        <p:spPr>
          <a:xfrm>
            <a:off x="712787" y="1178858"/>
            <a:ext cx="7716838" cy="183328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406" name="Shape 406"/>
          <p:cNvSpPr/>
          <p:nvPr>
            <p:ph type="body" idx="1"/>
          </p:nvPr>
        </p:nvSpPr>
        <p:spPr>
          <a:xfrm>
            <a:off x="712787" y="3012141"/>
            <a:ext cx="7716840" cy="3845859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  <a:defRPr sz="2200"/>
            </a:lvl1pPr>
            <a:lvl2pPr marL="660082" indent="-310832">
              <a:buBlip>
                <a:blip r:embed="rId3"/>
              </a:buBlip>
              <a:defRPr sz="2200"/>
            </a:lvl2pPr>
            <a:lvl3pPr marL="977194" indent="-345369">
              <a:buBlip>
                <a:blip r:embed="rId3"/>
              </a:buBlip>
              <a:defRPr sz="2200"/>
            </a:lvl3pPr>
            <a:lvl4pPr marL="1259769" indent="-345369">
              <a:buBlip>
                <a:blip r:embed="rId3"/>
              </a:buBlip>
              <a:defRPr sz="2200"/>
            </a:lvl4pPr>
            <a:lvl5pPr marL="1557866" indent="-360891">
              <a:buBlip>
                <a:blip r:embed="rId3"/>
              </a:buBlip>
              <a:defRPr sz="22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text styles</a:t>
            </a:r>
            <a:endParaRPr sz="2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Second level</a:t>
            </a:r>
            <a:endParaRPr sz="2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Third level</a:t>
            </a:r>
            <a:endParaRPr sz="2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Fourth level</a:t>
            </a:r>
            <a:endParaRPr sz="22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Fifth level</a:t>
            </a:r>
          </a:p>
        </p:txBody>
      </p:sp>
      <p:sp>
        <p:nvSpPr>
          <p:cNvPr id="407" name="Shape 40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410" name="Shape 41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text styles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Second level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Third level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Fourth level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Fifth level</a:t>
            </a:r>
          </a:p>
        </p:txBody>
      </p:sp>
      <p:sp>
        <p:nvSpPr>
          <p:cNvPr id="411" name="Shape 4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1.png" descr="TextSlideOverlay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2" name="Group 82"/>
          <p:cNvGrpSpPr/>
          <p:nvPr/>
        </p:nvGrpSpPr>
        <p:grpSpPr>
          <a:xfrm>
            <a:off x="-57660" y="-278876"/>
            <a:ext cx="7072774" cy="1654960"/>
            <a:chOff x="0" y="0"/>
            <a:chExt cx="7072772" cy="1654958"/>
          </a:xfrm>
        </p:grpSpPr>
        <p:grpSp>
          <p:nvGrpSpPr>
            <p:cNvPr id="80" name="Group 80"/>
            <p:cNvGrpSpPr/>
            <p:nvPr/>
          </p:nvGrpSpPr>
          <p:grpSpPr>
            <a:xfrm>
              <a:off x="-1" y="0"/>
              <a:ext cx="7072774" cy="1654959"/>
              <a:chOff x="0" y="0"/>
              <a:chExt cx="7072772" cy="1654958"/>
            </a:xfrm>
          </p:grpSpPr>
          <p:sp>
            <p:nvSpPr>
              <p:cNvPr id="60" name="Shape 60"/>
              <p:cNvSpPr/>
              <p:nvPr/>
            </p:nvSpPr>
            <p:spPr>
              <a:xfrm rot="4368687">
                <a:off x="2897078" y="237545"/>
                <a:ext cx="581937" cy="790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1" name="Shape 61"/>
              <p:cNvSpPr/>
              <p:nvPr/>
            </p:nvSpPr>
            <p:spPr>
              <a:xfrm>
                <a:off x="392234" y="291415"/>
                <a:ext cx="1189425" cy="1012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2" name="Shape 62"/>
              <p:cNvSpPr/>
              <p:nvPr/>
            </p:nvSpPr>
            <p:spPr>
              <a:xfrm rot="6387309">
                <a:off x="6045932" y="-70346"/>
                <a:ext cx="726830" cy="1168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8" h="20327" fill="norm" stroke="1" extrusionOk="0">
                    <a:moveTo>
                      <a:pt x="0" y="527"/>
                    </a:moveTo>
                    <a:lnTo>
                      <a:pt x="0" y="527"/>
                    </a:lnTo>
                    <a:cubicBezTo>
                      <a:pt x="7886" y="-1273"/>
                      <a:pt x="16390" y="1685"/>
                      <a:pt x="18995" y="7134"/>
                    </a:cubicBezTo>
                    <a:cubicBezTo>
                      <a:pt x="21600" y="12584"/>
                      <a:pt x="17319" y="18460"/>
                      <a:pt x="9433" y="20260"/>
                    </a:cubicBezTo>
                    <a:cubicBezTo>
                      <a:pt x="9332" y="20283"/>
                      <a:pt x="9231" y="20305"/>
                      <a:pt x="9130" y="20327"/>
                    </a:cubicBezTo>
                    <a:lnTo>
                      <a:pt x="4716" y="1039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3" name="Shape 63"/>
              <p:cNvSpPr/>
              <p:nvPr/>
            </p:nvSpPr>
            <p:spPr>
              <a:xfrm>
                <a:off x="5530203" y="341220"/>
                <a:ext cx="609601" cy="491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4" name="Shape 64"/>
              <p:cNvSpPr/>
              <p:nvPr/>
            </p:nvSpPr>
            <p:spPr>
              <a:xfrm>
                <a:off x="50246" y="274558"/>
                <a:ext cx="1385457" cy="602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5" name="Shape 65"/>
              <p:cNvSpPr/>
              <p:nvPr/>
            </p:nvSpPr>
            <p:spPr>
              <a:xfrm>
                <a:off x="1962658" y="276659"/>
                <a:ext cx="1600201" cy="400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2688799" y="1040875"/>
                <a:ext cx="416861" cy="416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7" name="Shape 67"/>
              <p:cNvSpPr/>
              <p:nvPr/>
            </p:nvSpPr>
            <p:spPr>
              <a:xfrm rot="2510439">
                <a:off x="228368" y="442423"/>
                <a:ext cx="778553" cy="9823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8" name="Shape 68"/>
              <p:cNvSpPr/>
              <p:nvPr/>
            </p:nvSpPr>
            <p:spPr>
              <a:xfrm rot="16200000">
                <a:off x="-72306" y="1254908"/>
                <a:ext cx="533401" cy="266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1616293" y="770149"/>
                <a:ext cx="228601" cy="194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1048257" y="277780"/>
                <a:ext cx="1385457" cy="602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1" name="Shape 71"/>
              <p:cNvSpPr/>
              <p:nvPr/>
            </p:nvSpPr>
            <p:spPr>
              <a:xfrm>
                <a:off x="5239258" y="278632"/>
                <a:ext cx="1600201" cy="34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2" name="Shape 72"/>
              <p:cNvSpPr/>
              <p:nvPr/>
            </p:nvSpPr>
            <p:spPr>
              <a:xfrm>
                <a:off x="5786513" y="341220"/>
                <a:ext cx="685801" cy="533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6193999" y="284912"/>
                <a:ext cx="838201" cy="263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4" name="Shape 74"/>
              <p:cNvSpPr/>
              <p:nvPr/>
            </p:nvSpPr>
            <p:spPr>
              <a:xfrm rot="4368687">
                <a:off x="3721850" y="132393"/>
                <a:ext cx="581937" cy="909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4442622" y="282097"/>
                <a:ext cx="300319" cy="150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8FD9FB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4814251" y="273948"/>
                <a:ext cx="182881" cy="114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5086858" y="278632"/>
                <a:ext cx="228601" cy="114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2461423" y="278875"/>
                <a:ext cx="665019" cy="665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3069799" y="284503"/>
                <a:ext cx="838201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81" name="Shape 81"/>
            <p:cNvSpPr/>
            <p:nvPr/>
          </p:nvSpPr>
          <p:spPr>
            <a:xfrm rot="16200000">
              <a:off x="-89330" y="483176"/>
              <a:ext cx="852057" cy="56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62BC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83" name="Shape 8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4" name="Shape 84"/>
          <p:cNvSpPr/>
          <p:nvPr/>
        </p:nvSpPr>
        <p:spPr>
          <a:xfrm rot="16200000">
            <a:off x="3974663" y="-2347476"/>
            <a:ext cx="1450261" cy="8888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65" y="0"/>
                  <a:pt x="21600" y="789"/>
                  <a:pt x="21600" y="1762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762"/>
                </a:lnTo>
                <a:cubicBezTo>
                  <a:pt x="0" y="789"/>
                  <a:pt x="4835" y="0"/>
                  <a:pt x="10800" y="0"/>
                </a:cubicBezTo>
                <a:close/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rgbClr val="8FD9FB">
                <a:alpha val="3000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5" name="Shape 85"/>
          <p:cNvSpPr/>
          <p:nvPr>
            <p:ph type="title"/>
          </p:nvPr>
        </p:nvSpPr>
        <p:spPr>
          <a:xfrm>
            <a:off x="712787" y="1178858"/>
            <a:ext cx="7716838" cy="183328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xfrm>
            <a:off x="712787" y="3012141"/>
            <a:ext cx="7716840" cy="3845859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text styles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Second level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Third level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Fourth level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Fifth level</a:t>
            </a:r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 rot="15660000">
            <a:off x="5179559" y="1837493"/>
            <a:ext cx="1040885" cy="71348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107"/>
                </a:moveTo>
                <a:lnTo>
                  <a:pt x="0" y="1509"/>
                </a:lnTo>
                <a:cubicBezTo>
                  <a:pt x="0" y="1109"/>
                  <a:pt x="1090" y="725"/>
                  <a:pt x="3029" y="442"/>
                </a:cubicBezTo>
                <a:cubicBezTo>
                  <a:pt x="4968" y="159"/>
                  <a:pt x="7598" y="0"/>
                  <a:pt x="10341" y="0"/>
                </a:cubicBezTo>
                <a:lnTo>
                  <a:pt x="10341" y="0"/>
                </a:lnTo>
                <a:cubicBezTo>
                  <a:pt x="13084" y="0"/>
                  <a:pt x="15714" y="159"/>
                  <a:pt x="17653" y="442"/>
                </a:cubicBezTo>
                <a:cubicBezTo>
                  <a:pt x="19593" y="725"/>
                  <a:pt x="20682" y="1109"/>
                  <a:pt x="20682" y="1509"/>
                </a:cubicBezTo>
                <a:cubicBezTo>
                  <a:pt x="21377" y="5035"/>
                  <a:pt x="21531" y="17764"/>
                  <a:pt x="21600" y="21600"/>
                </a:cubicBezTo>
              </a:path>
            </a:pathLst>
          </a:custGeom>
          <a:solidFill>
            <a:srgbClr val="1782BF">
              <a:alpha val="60000"/>
            </a:srgbClr>
          </a:solidFill>
          <a:ln w="31750">
            <a:solidFill>
              <a:srgbClr val="62BCE9">
                <a:alpha val="6000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90" name="image3.png" descr="TitleSlideOverlay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4" name="Group 104"/>
          <p:cNvGrpSpPr/>
          <p:nvPr/>
        </p:nvGrpSpPr>
        <p:grpSpPr>
          <a:xfrm>
            <a:off x="784805" y="-560542"/>
            <a:ext cx="5671761" cy="2292361"/>
            <a:chOff x="0" y="0"/>
            <a:chExt cx="5671760" cy="2292359"/>
          </a:xfrm>
        </p:grpSpPr>
        <p:sp>
          <p:nvSpPr>
            <p:cNvPr id="91" name="Shape 91"/>
            <p:cNvSpPr/>
            <p:nvPr/>
          </p:nvSpPr>
          <p:spPr>
            <a:xfrm>
              <a:off x="1598176" y="1682759"/>
              <a:ext cx="60960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2BC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2" name="Shape 92"/>
            <p:cNvSpPr/>
            <p:nvPr/>
          </p:nvSpPr>
          <p:spPr>
            <a:xfrm>
              <a:off x="2072148" y="636741"/>
              <a:ext cx="1023671" cy="83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3" name="Shape 93"/>
            <p:cNvSpPr/>
            <p:nvPr/>
          </p:nvSpPr>
          <p:spPr>
            <a:xfrm>
              <a:off x="1163325" y="606943"/>
              <a:ext cx="1023671" cy="867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4" name="Shape 94"/>
            <p:cNvSpPr/>
            <p:nvPr/>
          </p:nvSpPr>
          <p:spPr>
            <a:xfrm>
              <a:off x="434189" y="555947"/>
              <a:ext cx="3505316" cy="77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326"/>
                  </a:moveTo>
                  <a:cubicBezTo>
                    <a:pt x="21600" y="12075"/>
                    <a:pt x="16765" y="21600"/>
                    <a:pt x="10800" y="21600"/>
                  </a:cubicBezTo>
                  <a:cubicBezTo>
                    <a:pt x="4835" y="21600"/>
                    <a:pt x="0" y="12075"/>
                    <a:pt x="0" y="326"/>
                  </a:cubicBezTo>
                  <a:lnTo>
                    <a:pt x="10801" y="0"/>
                  </a:lnTo>
                  <a:close/>
                </a:path>
              </a:pathLst>
            </a:custGeom>
            <a:solidFill>
              <a:srgbClr val="62BC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5" name="Shape 95"/>
            <p:cNvSpPr/>
            <p:nvPr/>
          </p:nvSpPr>
          <p:spPr>
            <a:xfrm>
              <a:off x="1560314" y="701724"/>
              <a:ext cx="1023671" cy="952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2BC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6" name="Shape 96"/>
            <p:cNvSpPr/>
            <p:nvPr/>
          </p:nvSpPr>
          <p:spPr>
            <a:xfrm rot="12469977">
              <a:off x="302814" y="774331"/>
              <a:ext cx="1123297" cy="415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07" fill="norm" stroke="1" extrusionOk="0">
                  <a:moveTo>
                    <a:pt x="0" y="17982"/>
                  </a:moveTo>
                  <a:lnTo>
                    <a:pt x="0" y="17982"/>
                  </a:lnTo>
                  <a:cubicBezTo>
                    <a:pt x="715" y="6792"/>
                    <a:pt x="6139" y="-1193"/>
                    <a:pt x="12115" y="147"/>
                  </a:cubicBezTo>
                  <a:cubicBezTo>
                    <a:pt x="16998" y="1241"/>
                    <a:pt x="20884" y="8325"/>
                    <a:pt x="21600" y="17436"/>
                  </a:cubicBezTo>
                  <a:lnTo>
                    <a:pt x="10819" y="20407"/>
                  </a:lnTo>
                  <a:close/>
                </a:path>
              </a:pathLst>
            </a:custGeom>
            <a:solidFill>
              <a:srgbClr val="62BC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7" name="Shape 97"/>
            <p:cNvSpPr/>
            <p:nvPr/>
          </p:nvSpPr>
          <p:spPr>
            <a:xfrm rot="60000">
              <a:off x="1633" y="552490"/>
              <a:ext cx="38078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1929"/>
                    <a:pt x="16762" y="21600"/>
                    <a:pt x="10794" y="21600"/>
                  </a:cubicBezTo>
                  <a:cubicBezTo>
                    <a:pt x="5028" y="21600"/>
                    <a:pt x="278" y="12552"/>
                    <a:pt x="0" y="1041"/>
                  </a:cubicBezTo>
                  <a:lnTo>
                    <a:pt x="10794" y="10"/>
                  </a:lnTo>
                  <a:close/>
                </a:path>
              </a:pathLst>
            </a:custGeom>
            <a:solidFill>
              <a:srgbClr val="62BC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8" name="Shape 98"/>
            <p:cNvSpPr/>
            <p:nvPr/>
          </p:nvSpPr>
          <p:spPr>
            <a:xfrm rot="6387309">
              <a:off x="4275358" y="-14204"/>
              <a:ext cx="960119" cy="1627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5" h="20306" fill="norm" stroke="1" extrusionOk="0">
                  <a:moveTo>
                    <a:pt x="0" y="556"/>
                  </a:moveTo>
                  <a:lnTo>
                    <a:pt x="0" y="556"/>
                  </a:lnTo>
                  <a:cubicBezTo>
                    <a:pt x="7815" y="-1294"/>
                    <a:pt x="16298" y="1627"/>
                    <a:pt x="18949" y="7081"/>
                  </a:cubicBezTo>
                  <a:cubicBezTo>
                    <a:pt x="21600" y="12535"/>
                    <a:pt x="17414" y="18455"/>
                    <a:pt x="9599" y="20305"/>
                  </a:cubicBezTo>
                  <a:cubicBezTo>
                    <a:pt x="9598" y="20305"/>
                    <a:pt x="9597" y="20306"/>
                    <a:pt x="9596" y="20306"/>
                  </a:cubicBezTo>
                  <a:lnTo>
                    <a:pt x="4800" y="1043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9" name="Shape 99"/>
            <p:cNvSpPr/>
            <p:nvPr/>
          </p:nvSpPr>
          <p:spPr>
            <a:xfrm>
              <a:off x="4577769" y="1021767"/>
              <a:ext cx="756426" cy="64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0" name="Shape 100"/>
            <p:cNvSpPr/>
            <p:nvPr/>
          </p:nvSpPr>
          <p:spPr>
            <a:xfrm>
              <a:off x="4015794" y="712941"/>
              <a:ext cx="756426" cy="64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1" name="Shape 101"/>
            <p:cNvSpPr/>
            <p:nvPr/>
          </p:nvSpPr>
          <p:spPr>
            <a:xfrm rot="6387309">
              <a:off x="2877706" y="-123936"/>
              <a:ext cx="1232809" cy="1995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4" h="20369" fill="norm" stroke="1" extrusionOk="0">
                  <a:moveTo>
                    <a:pt x="0" y="463"/>
                  </a:moveTo>
                  <a:lnTo>
                    <a:pt x="0" y="463"/>
                  </a:lnTo>
                  <a:cubicBezTo>
                    <a:pt x="8094" y="-1231"/>
                    <a:pt x="16671" y="1869"/>
                    <a:pt x="19155" y="7386"/>
                  </a:cubicBezTo>
                  <a:cubicBezTo>
                    <a:pt x="21600" y="12814"/>
                    <a:pt x="17238" y="18579"/>
                    <a:pt x="9332" y="20369"/>
                  </a:cubicBezTo>
                  <a:lnTo>
                    <a:pt x="4499" y="10452"/>
                  </a:lnTo>
                  <a:close/>
                </a:path>
              </a:pathLst>
            </a:custGeom>
            <a:solidFill>
              <a:srgbClr val="62BC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2" name="Shape 102"/>
            <p:cNvSpPr/>
            <p:nvPr/>
          </p:nvSpPr>
          <p:spPr>
            <a:xfrm>
              <a:off x="5330245" y="1151091"/>
              <a:ext cx="1524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3" name="Shape 103"/>
            <p:cNvSpPr/>
            <p:nvPr/>
          </p:nvSpPr>
          <p:spPr>
            <a:xfrm>
              <a:off x="5406445" y="1046316"/>
              <a:ext cx="104775" cy="104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05" name="Shape 105"/>
          <p:cNvSpPr/>
          <p:nvPr/>
        </p:nvSpPr>
        <p:spPr>
          <a:xfrm rot="15660000">
            <a:off x="5752786" y="67656"/>
            <a:ext cx="967013" cy="6030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094"/>
                </a:moveTo>
                <a:lnTo>
                  <a:pt x="0" y="1563"/>
                </a:lnTo>
                <a:cubicBezTo>
                  <a:pt x="0" y="1148"/>
                  <a:pt x="1081" y="751"/>
                  <a:pt x="3004" y="458"/>
                </a:cubicBezTo>
                <a:cubicBezTo>
                  <a:pt x="4928" y="165"/>
                  <a:pt x="7536" y="0"/>
                  <a:pt x="10257" y="0"/>
                </a:cubicBezTo>
                <a:lnTo>
                  <a:pt x="10257" y="0"/>
                </a:lnTo>
                <a:cubicBezTo>
                  <a:pt x="12977" y="0"/>
                  <a:pt x="15586" y="165"/>
                  <a:pt x="17509" y="458"/>
                </a:cubicBezTo>
                <a:cubicBezTo>
                  <a:pt x="19433" y="751"/>
                  <a:pt x="20513" y="1148"/>
                  <a:pt x="20513" y="1563"/>
                </a:cubicBezTo>
                <a:cubicBezTo>
                  <a:pt x="21159" y="5091"/>
                  <a:pt x="19525" y="15468"/>
                  <a:pt x="21600" y="21600"/>
                </a:cubicBezTo>
              </a:path>
            </a:pathLst>
          </a:custGeom>
          <a:solidFill>
            <a:srgbClr val="C0E4F6">
              <a:alpha val="8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6" name="Shape 106"/>
          <p:cNvSpPr/>
          <p:nvPr/>
        </p:nvSpPr>
        <p:spPr>
          <a:xfrm rot="15669120">
            <a:off x="4038986" y="-17106"/>
            <a:ext cx="1788670" cy="8821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92" y="20879"/>
                </a:moveTo>
                <a:lnTo>
                  <a:pt x="0" y="2607"/>
                </a:lnTo>
                <a:cubicBezTo>
                  <a:pt x="0" y="1916"/>
                  <a:pt x="1138" y="1252"/>
                  <a:pt x="3163" y="764"/>
                </a:cubicBezTo>
                <a:cubicBezTo>
                  <a:pt x="5189" y="275"/>
                  <a:pt x="7936" y="0"/>
                  <a:pt x="10800" y="0"/>
                </a:cubicBezTo>
                <a:lnTo>
                  <a:pt x="10800" y="0"/>
                </a:lnTo>
                <a:cubicBezTo>
                  <a:pt x="13664" y="0"/>
                  <a:pt x="16411" y="275"/>
                  <a:pt x="18437" y="764"/>
                </a:cubicBezTo>
                <a:cubicBezTo>
                  <a:pt x="20462" y="1252"/>
                  <a:pt x="21600" y="1916"/>
                  <a:pt x="21600" y="2607"/>
                </a:cubicBezTo>
                <a:cubicBezTo>
                  <a:pt x="21600" y="8938"/>
                  <a:pt x="21600" y="15269"/>
                  <a:pt x="21600" y="21600"/>
                </a:cubicBez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rgbClr val="8FD9FB">
                <a:alpha val="3000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7" name="Shape 107"/>
          <p:cNvSpPr/>
          <p:nvPr/>
        </p:nvSpPr>
        <p:spPr>
          <a:xfrm rot="15660000">
            <a:off x="6127955" y="621077"/>
            <a:ext cx="932371" cy="52966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094"/>
                </a:moveTo>
                <a:lnTo>
                  <a:pt x="0" y="1563"/>
                </a:lnTo>
                <a:cubicBezTo>
                  <a:pt x="0" y="1148"/>
                  <a:pt x="1081" y="751"/>
                  <a:pt x="3004" y="458"/>
                </a:cubicBezTo>
                <a:cubicBezTo>
                  <a:pt x="4928" y="165"/>
                  <a:pt x="7536" y="0"/>
                  <a:pt x="10257" y="0"/>
                </a:cubicBezTo>
                <a:lnTo>
                  <a:pt x="10257" y="0"/>
                </a:lnTo>
                <a:cubicBezTo>
                  <a:pt x="12977" y="0"/>
                  <a:pt x="15586" y="165"/>
                  <a:pt x="17509" y="458"/>
                </a:cubicBezTo>
                <a:cubicBezTo>
                  <a:pt x="19433" y="751"/>
                  <a:pt x="20513" y="1148"/>
                  <a:pt x="20513" y="1563"/>
                </a:cubicBezTo>
                <a:cubicBezTo>
                  <a:pt x="21159" y="5091"/>
                  <a:pt x="19525" y="15468"/>
                  <a:pt x="21600" y="21600"/>
                </a:cubicBezTo>
              </a:path>
            </a:pathLst>
          </a:custGeom>
          <a:solidFill>
            <a:srgbClr val="1782BF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8" name="Shape 108"/>
          <p:cNvSpPr/>
          <p:nvPr/>
        </p:nvSpPr>
        <p:spPr>
          <a:xfrm rot="15660000">
            <a:off x="5624128" y="78643"/>
            <a:ext cx="962834" cy="6320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094"/>
                </a:moveTo>
                <a:lnTo>
                  <a:pt x="0" y="1563"/>
                </a:lnTo>
                <a:cubicBezTo>
                  <a:pt x="0" y="1148"/>
                  <a:pt x="1081" y="751"/>
                  <a:pt x="3004" y="458"/>
                </a:cubicBezTo>
                <a:cubicBezTo>
                  <a:pt x="4928" y="165"/>
                  <a:pt x="7536" y="0"/>
                  <a:pt x="10257" y="0"/>
                </a:cubicBezTo>
                <a:lnTo>
                  <a:pt x="10257" y="0"/>
                </a:lnTo>
                <a:cubicBezTo>
                  <a:pt x="12977" y="0"/>
                  <a:pt x="15586" y="165"/>
                  <a:pt x="17509" y="458"/>
                </a:cubicBezTo>
                <a:cubicBezTo>
                  <a:pt x="19433" y="751"/>
                  <a:pt x="20513" y="1148"/>
                  <a:pt x="20513" y="1563"/>
                </a:cubicBezTo>
                <a:cubicBezTo>
                  <a:pt x="21159" y="5091"/>
                  <a:pt x="19525" y="15468"/>
                  <a:pt x="21600" y="21600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rgbClr val="8FD9FB">
                <a:alpha val="5000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9" name="Shape 109"/>
          <p:cNvSpPr/>
          <p:nvPr/>
        </p:nvSpPr>
        <p:spPr>
          <a:xfrm rot="15660000">
            <a:off x="6395227" y="411411"/>
            <a:ext cx="552100" cy="5104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203"/>
                </a:moveTo>
                <a:lnTo>
                  <a:pt x="0" y="1063"/>
                </a:lnTo>
                <a:cubicBezTo>
                  <a:pt x="0" y="781"/>
                  <a:pt x="1036" y="511"/>
                  <a:pt x="2881" y="311"/>
                </a:cubicBezTo>
                <a:cubicBezTo>
                  <a:pt x="4726" y="112"/>
                  <a:pt x="7229" y="0"/>
                  <a:pt x="9838" y="0"/>
                </a:cubicBezTo>
                <a:cubicBezTo>
                  <a:pt x="12447" y="0"/>
                  <a:pt x="14949" y="112"/>
                  <a:pt x="16794" y="311"/>
                </a:cubicBezTo>
                <a:cubicBezTo>
                  <a:pt x="18639" y="511"/>
                  <a:pt x="19676" y="781"/>
                  <a:pt x="19676" y="1063"/>
                </a:cubicBezTo>
                <a:cubicBezTo>
                  <a:pt x="20666" y="7881"/>
                  <a:pt x="20972" y="21302"/>
                  <a:pt x="21600" y="21600"/>
                </a:cubicBezTo>
              </a:path>
            </a:pathLst>
          </a:custGeom>
          <a:solidFill>
            <a:srgbClr val="073779">
              <a:alpha val="30000"/>
            </a:srgbClr>
          </a:solidFill>
          <a:ln w="57150">
            <a:solidFill>
              <a:srgbClr val="8FD9FB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0" name="Shape 110"/>
          <p:cNvSpPr/>
          <p:nvPr/>
        </p:nvSpPr>
        <p:spPr>
          <a:xfrm rot="15660000">
            <a:off x="7471255" y="1867386"/>
            <a:ext cx="524306" cy="2948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9" h="21600" fill="norm" stroke="1" extrusionOk="0">
                <a:moveTo>
                  <a:pt x="13" y="20951"/>
                </a:moveTo>
                <a:cubicBezTo>
                  <a:pt x="9" y="14581"/>
                  <a:pt x="4" y="8211"/>
                  <a:pt x="0" y="1840"/>
                </a:cubicBezTo>
                <a:cubicBezTo>
                  <a:pt x="0" y="1352"/>
                  <a:pt x="1083" y="884"/>
                  <a:pt x="3012" y="539"/>
                </a:cubicBezTo>
                <a:cubicBezTo>
                  <a:pt x="4940" y="194"/>
                  <a:pt x="7555" y="0"/>
                  <a:pt x="10282" y="0"/>
                </a:cubicBezTo>
                <a:cubicBezTo>
                  <a:pt x="13009" y="0"/>
                  <a:pt x="15625" y="194"/>
                  <a:pt x="17553" y="539"/>
                </a:cubicBezTo>
                <a:cubicBezTo>
                  <a:pt x="19481" y="884"/>
                  <a:pt x="20565" y="1352"/>
                  <a:pt x="20565" y="1840"/>
                </a:cubicBezTo>
                <a:cubicBezTo>
                  <a:pt x="21600" y="13644"/>
                  <a:pt x="20679" y="6718"/>
                  <a:pt x="21439" y="21600"/>
                </a:cubicBezTo>
              </a:path>
            </a:pathLst>
          </a:custGeom>
          <a:solidFill>
            <a:srgbClr val="073779"/>
          </a:solidFill>
          <a:ln w="57150">
            <a:solidFill>
              <a:srgbClr val="8FD9FB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1" name="Shape 111"/>
          <p:cNvSpPr/>
          <p:nvPr>
            <p:ph type="title"/>
          </p:nvPr>
        </p:nvSpPr>
        <p:spPr>
          <a:xfrm rot="21042312">
            <a:off x="1118609" y="1962349"/>
            <a:ext cx="7324069" cy="1612901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12" name="Shape 1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3" name="Shape 113"/>
          <p:cNvSpPr/>
          <p:nvPr>
            <p:ph type="body" idx="1"/>
          </p:nvPr>
        </p:nvSpPr>
        <p:spPr>
          <a:xfrm rot="21060000">
            <a:off x="2550459" y="4990824"/>
            <a:ext cx="6400801" cy="91440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</a:rPr>
              <a:t>Click to edit Master subtitle style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4.png" descr="SectionHeaderOverlay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 rot="4809906">
            <a:off x="3408662" y="1817251"/>
            <a:ext cx="1100210" cy="8104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72" y="0"/>
                </a:moveTo>
                <a:cubicBezTo>
                  <a:pt x="13249" y="0"/>
                  <a:pt x="15913" y="150"/>
                  <a:pt x="17877" y="416"/>
                </a:cubicBezTo>
                <a:cubicBezTo>
                  <a:pt x="19841" y="683"/>
                  <a:pt x="20713" y="1041"/>
                  <a:pt x="20944" y="1422"/>
                </a:cubicBezTo>
                <a:cubicBezTo>
                  <a:pt x="20937" y="7141"/>
                  <a:pt x="21473" y="17888"/>
                  <a:pt x="21600" y="18005"/>
                </a:cubicBezTo>
                <a:lnTo>
                  <a:pt x="16661" y="21600"/>
                </a:lnTo>
                <a:lnTo>
                  <a:pt x="349" y="21254"/>
                </a:lnTo>
                <a:cubicBezTo>
                  <a:pt x="233" y="14643"/>
                  <a:pt x="116" y="8032"/>
                  <a:pt x="0" y="1422"/>
                </a:cubicBezTo>
                <a:cubicBezTo>
                  <a:pt x="0" y="1045"/>
                  <a:pt x="1103" y="683"/>
                  <a:pt x="3067" y="416"/>
                </a:cubicBezTo>
                <a:cubicBezTo>
                  <a:pt x="5031" y="150"/>
                  <a:pt x="7695" y="0"/>
                  <a:pt x="10472" y="0"/>
                </a:cubicBezTo>
                <a:lnTo>
                  <a:pt x="10472" y="0"/>
                </a:lnTo>
                <a:close/>
              </a:path>
            </a:pathLst>
          </a:custGeom>
          <a:solidFill>
            <a:srgbClr val="073779">
              <a:alpha val="30000"/>
            </a:srgbClr>
          </a:solidFill>
          <a:ln w="31750">
            <a:solidFill>
              <a:srgbClr val="8FD9FB">
                <a:alpha val="3000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7" name="Shape 117"/>
          <p:cNvSpPr/>
          <p:nvPr/>
        </p:nvSpPr>
        <p:spPr>
          <a:xfrm flipH="1" flipV="1" rot="15600000">
            <a:off x="3393402" y="-445315"/>
            <a:ext cx="2008192" cy="9264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15" y="20792"/>
                </a:moveTo>
                <a:lnTo>
                  <a:pt x="0" y="2607"/>
                </a:lnTo>
                <a:cubicBezTo>
                  <a:pt x="0" y="1916"/>
                  <a:pt x="1138" y="1252"/>
                  <a:pt x="3163" y="764"/>
                </a:cubicBezTo>
                <a:cubicBezTo>
                  <a:pt x="5189" y="275"/>
                  <a:pt x="7936" y="0"/>
                  <a:pt x="10800" y="0"/>
                </a:cubicBezTo>
                <a:lnTo>
                  <a:pt x="10800" y="0"/>
                </a:lnTo>
                <a:cubicBezTo>
                  <a:pt x="13664" y="0"/>
                  <a:pt x="16411" y="275"/>
                  <a:pt x="18437" y="764"/>
                </a:cubicBezTo>
                <a:cubicBezTo>
                  <a:pt x="20462" y="1252"/>
                  <a:pt x="21600" y="1916"/>
                  <a:pt x="21600" y="2607"/>
                </a:cubicBezTo>
                <a:cubicBezTo>
                  <a:pt x="21600" y="8938"/>
                  <a:pt x="21600" y="15269"/>
                  <a:pt x="21600" y="21600"/>
                </a:cubicBez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rgbClr val="8FD9FB">
                <a:alpha val="6000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xfrm rot="21000000">
            <a:off x="887172" y="5303003"/>
            <a:ext cx="6904502" cy="977901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0"/>
              </a:spcBef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</a:rPr>
              <a:t>Click to edit Master text styles</a:t>
            </a:r>
          </a:p>
        </p:txBody>
      </p:sp>
      <p:grpSp>
        <p:nvGrpSpPr>
          <p:cNvPr id="131" name="Group 131"/>
          <p:cNvGrpSpPr/>
          <p:nvPr/>
        </p:nvGrpSpPr>
        <p:grpSpPr>
          <a:xfrm>
            <a:off x="2759722" y="-528196"/>
            <a:ext cx="4452995" cy="2280796"/>
            <a:chOff x="0" y="0"/>
            <a:chExt cx="4452994" cy="2280795"/>
          </a:xfrm>
        </p:grpSpPr>
        <p:sp>
          <p:nvSpPr>
            <p:cNvPr id="119" name="Shape 119"/>
            <p:cNvSpPr/>
            <p:nvPr/>
          </p:nvSpPr>
          <p:spPr>
            <a:xfrm>
              <a:off x="1736077" y="1671195"/>
              <a:ext cx="60960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2BC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3" name="Group 123"/>
            <p:cNvGrpSpPr/>
            <p:nvPr/>
          </p:nvGrpSpPr>
          <p:grpSpPr>
            <a:xfrm>
              <a:off x="119526" y="72375"/>
              <a:ext cx="1837601" cy="1415656"/>
              <a:chOff x="0" y="0"/>
              <a:chExt cx="1837600" cy="1415654"/>
            </a:xfrm>
          </p:grpSpPr>
          <p:sp>
            <p:nvSpPr>
              <p:cNvPr id="120" name="Shape 120"/>
              <p:cNvSpPr/>
              <p:nvPr/>
            </p:nvSpPr>
            <p:spPr>
              <a:xfrm flipH="1" rot="15212692">
                <a:off x="434893" y="-120133"/>
                <a:ext cx="967815" cy="1630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29" h="20286" fill="norm" stroke="1" extrusionOk="0">
                    <a:moveTo>
                      <a:pt x="0" y="592"/>
                    </a:moveTo>
                    <a:lnTo>
                      <a:pt x="0" y="592"/>
                    </a:lnTo>
                    <a:cubicBezTo>
                      <a:pt x="7716" y="-1314"/>
                      <a:pt x="16172" y="1533"/>
                      <a:pt x="18886" y="6951"/>
                    </a:cubicBezTo>
                    <a:cubicBezTo>
                      <a:pt x="21600" y="12369"/>
                      <a:pt x="17545" y="18306"/>
                      <a:pt x="9829" y="20212"/>
                    </a:cubicBezTo>
                    <a:cubicBezTo>
                      <a:pt x="9725" y="20237"/>
                      <a:pt x="9621" y="20262"/>
                      <a:pt x="9517" y="20286"/>
                    </a:cubicBezTo>
                    <a:lnTo>
                      <a:pt x="4915" y="104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1" name="Shape 121"/>
              <p:cNvSpPr/>
              <p:nvPr/>
            </p:nvSpPr>
            <p:spPr>
              <a:xfrm flipH="1">
                <a:off x="339748" y="771980"/>
                <a:ext cx="756423" cy="643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2" name="Shape 122"/>
              <p:cNvSpPr/>
              <p:nvPr/>
            </p:nvSpPr>
            <p:spPr>
              <a:xfrm flipH="1">
                <a:off x="901723" y="612531"/>
                <a:ext cx="756423" cy="643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28" name="Group 128"/>
            <p:cNvGrpSpPr/>
            <p:nvPr/>
          </p:nvGrpSpPr>
          <p:grpSpPr>
            <a:xfrm>
              <a:off x="462769" y="0"/>
              <a:ext cx="3990226" cy="1678147"/>
              <a:chOff x="0" y="0"/>
              <a:chExt cx="3990225" cy="1678146"/>
            </a:xfrm>
          </p:grpSpPr>
          <p:sp>
            <p:nvSpPr>
              <p:cNvPr id="124" name="Shape 124"/>
              <p:cNvSpPr/>
              <p:nvPr/>
            </p:nvSpPr>
            <p:spPr>
              <a:xfrm>
                <a:off x="167016" y="512070"/>
                <a:ext cx="3197009" cy="771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98"/>
                    </a:moveTo>
                    <a:cubicBezTo>
                      <a:pt x="21600" y="12063"/>
                      <a:pt x="16765" y="21600"/>
                      <a:pt x="10800" y="21600"/>
                    </a:cubicBezTo>
                    <a:cubicBezTo>
                      <a:pt x="4835" y="21600"/>
                      <a:pt x="0" y="12063"/>
                      <a:pt x="0" y="298"/>
                    </a:cubicBezTo>
                    <a:lnTo>
                      <a:pt x="10801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5" name="Shape 125"/>
              <p:cNvSpPr/>
              <p:nvPr/>
            </p:nvSpPr>
            <p:spPr>
              <a:xfrm>
                <a:off x="1194063" y="657847"/>
                <a:ext cx="933633" cy="952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6" name="Shape 126"/>
              <p:cNvSpPr/>
              <p:nvPr/>
            </p:nvSpPr>
            <p:spPr>
              <a:xfrm rot="12469977">
                <a:off x="37732" y="730342"/>
                <a:ext cx="1026022" cy="415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494" fill="norm" stroke="1" extrusionOk="0">
                    <a:moveTo>
                      <a:pt x="0" y="18270"/>
                    </a:moveTo>
                    <a:lnTo>
                      <a:pt x="0" y="18270"/>
                    </a:lnTo>
                    <a:cubicBezTo>
                      <a:pt x="652" y="7019"/>
                      <a:pt x="6024" y="-1106"/>
                      <a:pt x="11997" y="122"/>
                    </a:cubicBezTo>
                    <a:cubicBezTo>
                      <a:pt x="16972" y="1145"/>
                      <a:pt x="20934" y="8427"/>
                      <a:pt x="21600" y="17768"/>
                    </a:cubicBezTo>
                    <a:lnTo>
                      <a:pt x="10816" y="20494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7" name="Shape 127"/>
              <p:cNvSpPr/>
              <p:nvPr/>
            </p:nvSpPr>
            <p:spPr>
              <a:xfrm rot="6387309">
                <a:off x="2337529" y="-74626"/>
                <a:ext cx="1210072" cy="1827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87" h="20435" fill="norm" stroke="1" extrusionOk="0">
                    <a:moveTo>
                      <a:pt x="0" y="390"/>
                    </a:moveTo>
                    <a:lnTo>
                      <a:pt x="0" y="390"/>
                    </a:lnTo>
                    <a:cubicBezTo>
                      <a:pt x="8329" y="-1165"/>
                      <a:pt x="16971" y="2076"/>
                      <a:pt x="19303" y="7629"/>
                    </a:cubicBezTo>
                    <a:cubicBezTo>
                      <a:pt x="21600" y="13098"/>
                      <a:pt x="16917" y="18788"/>
                      <a:pt x="8763" y="20435"/>
                    </a:cubicBezTo>
                    <a:lnTo>
                      <a:pt x="4222" y="10443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29" name="Shape 129"/>
            <p:cNvSpPr/>
            <p:nvPr/>
          </p:nvSpPr>
          <p:spPr>
            <a:xfrm>
              <a:off x="303405" y="617842"/>
              <a:ext cx="267261" cy="267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2BC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0" name="Shape 130"/>
            <p:cNvSpPr/>
            <p:nvPr/>
          </p:nvSpPr>
          <p:spPr>
            <a:xfrm rot="17618441">
              <a:off x="55937" y="451682"/>
              <a:ext cx="162847" cy="22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4" h="20321" fill="norm" stroke="1" extrusionOk="0">
                  <a:moveTo>
                    <a:pt x="20174" y="16508"/>
                  </a:moveTo>
                  <a:lnTo>
                    <a:pt x="20174" y="16508"/>
                  </a:lnTo>
                  <a:cubicBezTo>
                    <a:pt x="16266" y="20890"/>
                    <a:pt x="9137" y="21600"/>
                    <a:pt x="4252" y="18095"/>
                  </a:cubicBezTo>
                  <a:cubicBezTo>
                    <a:pt x="-634" y="14589"/>
                    <a:pt x="-1426" y="8195"/>
                    <a:pt x="2482" y="3813"/>
                  </a:cubicBezTo>
                  <a:cubicBezTo>
                    <a:pt x="4632" y="1403"/>
                    <a:pt x="7887" y="0"/>
                    <a:pt x="1132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32" name="Shape 132"/>
          <p:cNvSpPr/>
          <p:nvPr/>
        </p:nvSpPr>
        <p:spPr>
          <a:xfrm rot="4733987">
            <a:off x="1458980" y="2141098"/>
            <a:ext cx="809715" cy="2607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65" y="0"/>
                  <a:pt x="21600" y="1501"/>
                  <a:pt x="21600" y="3354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354"/>
                </a:lnTo>
                <a:cubicBezTo>
                  <a:pt x="0" y="1501"/>
                  <a:pt x="4835" y="0"/>
                  <a:pt x="10800" y="0"/>
                </a:cubicBezTo>
                <a:close/>
              </a:path>
            </a:pathLst>
          </a:custGeom>
          <a:solidFill>
            <a:srgbClr val="073779">
              <a:alpha val="64999"/>
            </a:srgbClr>
          </a:solidFill>
          <a:ln w="25400">
            <a:solidFill>
              <a:srgbClr val="8FD9FB">
                <a:alpha val="64999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3" name="Shape 133"/>
          <p:cNvSpPr/>
          <p:nvPr/>
        </p:nvSpPr>
        <p:spPr>
          <a:xfrm rot="4733987">
            <a:off x="818217" y="2198249"/>
            <a:ext cx="690795" cy="2512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2" h="21600" fill="norm" stroke="1" extrusionOk="0">
                <a:moveTo>
                  <a:pt x="0" y="20263"/>
                </a:moveTo>
                <a:lnTo>
                  <a:pt x="538" y="3182"/>
                </a:lnTo>
                <a:cubicBezTo>
                  <a:pt x="538" y="2338"/>
                  <a:pt x="1619" y="1529"/>
                  <a:pt x="3545" y="932"/>
                </a:cubicBezTo>
                <a:cubicBezTo>
                  <a:pt x="5471" y="335"/>
                  <a:pt x="8083" y="0"/>
                  <a:pt x="10807" y="0"/>
                </a:cubicBezTo>
                <a:lnTo>
                  <a:pt x="10807" y="0"/>
                </a:lnTo>
                <a:cubicBezTo>
                  <a:pt x="13530" y="0"/>
                  <a:pt x="16142" y="335"/>
                  <a:pt x="18068" y="932"/>
                </a:cubicBezTo>
                <a:cubicBezTo>
                  <a:pt x="19994" y="1529"/>
                  <a:pt x="21076" y="2338"/>
                  <a:pt x="21076" y="3182"/>
                </a:cubicBezTo>
                <a:cubicBezTo>
                  <a:pt x="21600" y="6627"/>
                  <a:pt x="21184" y="17763"/>
                  <a:pt x="21213" y="21600"/>
                </a:cubicBezTo>
              </a:path>
            </a:pathLst>
          </a:custGeom>
          <a:solidFill>
            <a:srgbClr val="073779"/>
          </a:solidFill>
          <a:ln w="127000">
            <a:solidFill>
              <a:srgbClr val="8FD9FB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4" name="Shape 134"/>
          <p:cNvSpPr/>
          <p:nvPr/>
        </p:nvSpPr>
        <p:spPr>
          <a:xfrm rot="4733987">
            <a:off x="390771" y="3357641"/>
            <a:ext cx="379175" cy="1207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0373"/>
                </a:moveTo>
                <a:lnTo>
                  <a:pt x="28" y="3387"/>
                </a:lnTo>
                <a:cubicBezTo>
                  <a:pt x="28" y="2489"/>
                  <a:pt x="1164" y="1627"/>
                  <a:pt x="3187" y="992"/>
                </a:cubicBezTo>
                <a:cubicBezTo>
                  <a:pt x="5210" y="357"/>
                  <a:pt x="7953" y="0"/>
                  <a:pt x="10814" y="0"/>
                </a:cubicBezTo>
                <a:cubicBezTo>
                  <a:pt x="13675" y="0"/>
                  <a:pt x="16418" y="357"/>
                  <a:pt x="18441" y="992"/>
                </a:cubicBezTo>
                <a:cubicBezTo>
                  <a:pt x="20464" y="1627"/>
                  <a:pt x="21600" y="2489"/>
                  <a:pt x="21600" y="3387"/>
                </a:cubicBezTo>
                <a:lnTo>
                  <a:pt x="21077" y="21600"/>
                </a:lnTo>
              </a:path>
            </a:pathLst>
          </a:custGeom>
          <a:solidFill>
            <a:srgbClr val="073779"/>
          </a:solidFill>
          <a:ln w="63500">
            <a:solidFill>
              <a:srgbClr val="8FD9FB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5" name="Shape 135"/>
          <p:cNvSpPr/>
          <p:nvPr>
            <p:ph type="title"/>
          </p:nvPr>
        </p:nvSpPr>
        <p:spPr>
          <a:xfrm rot="21000000">
            <a:off x="454322" y="1722818"/>
            <a:ext cx="7622162" cy="1679595"/>
          </a:xfrm>
          <a:prstGeom prst="rect">
            <a:avLst/>
          </a:prstGeom>
        </p:spPr>
        <p:txBody>
          <a:bodyPr anchor="b">
            <a:spAutoFit/>
          </a:bodyPr>
          <a:lstStyle>
            <a:lvl1pPr algn="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36" name="Shape 1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1.png" descr="TextSlideOverlay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1" name="Group 161"/>
          <p:cNvGrpSpPr/>
          <p:nvPr/>
        </p:nvGrpSpPr>
        <p:grpSpPr>
          <a:xfrm>
            <a:off x="-57660" y="-278876"/>
            <a:ext cx="7072774" cy="1654960"/>
            <a:chOff x="0" y="0"/>
            <a:chExt cx="7072772" cy="1654958"/>
          </a:xfrm>
        </p:grpSpPr>
        <p:grpSp>
          <p:nvGrpSpPr>
            <p:cNvPr id="159" name="Group 159"/>
            <p:cNvGrpSpPr/>
            <p:nvPr/>
          </p:nvGrpSpPr>
          <p:grpSpPr>
            <a:xfrm>
              <a:off x="-1" y="0"/>
              <a:ext cx="7072774" cy="1654959"/>
              <a:chOff x="0" y="0"/>
              <a:chExt cx="7072772" cy="1654958"/>
            </a:xfrm>
          </p:grpSpPr>
          <p:sp>
            <p:nvSpPr>
              <p:cNvPr id="139" name="Shape 139"/>
              <p:cNvSpPr/>
              <p:nvPr/>
            </p:nvSpPr>
            <p:spPr>
              <a:xfrm rot="4368687">
                <a:off x="2897078" y="237545"/>
                <a:ext cx="581937" cy="790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392234" y="291415"/>
                <a:ext cx="1189425" cy="1012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1" name="Shape 141"/>
              <p:cNvSpPr/>
              <p:nvPr/>
            </p:nvSpPr>
            <p:spPr>
              <a:xfrm rot="6387309">
                <a:off x="6045932" y="-70346"/>
                <a:ext cx="726830" cy="1168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8" h="20327" fill="norm" stroke="1" extrusionOk="0">
                    <a:moveTo>
                      <a:pt x="0" y="527"/>
                    </a:moveTo>
                    <a:lnTo>
                      <a:pt x="0" y="527"/>
                    </a:lnTo>
                    <a:cubicBezTo>
                      <a:pt x="7886" y="-1273"/>
                      <a:pt x="16390" y="1685"/>
                      <a:pt x="18995" y="7134"/>
                    </a:cubicBezTo>
                    <a:cubicBezTo>
                      <a:pt x="21600" y="12584"/>
                      <a:pt x="17319" y="18460"/>
                      <a:pt x="9433" y="20260"/>
                    </a:cubicBezTo>
                    <a:cubicBezTo>
                      <a:pt x="9332" y="20283"/>
                      <a:pt x="9231" y="20305"/>
                      <a:pt x="9130" y="20327"/>
                    </a:cubicBezTo>
                    <a:lnTo>
                      <a:pt x="4716" y="1039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5530203" y="341220"/>
                <a:ext cx="609601" cy="491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3" name="Shape 143"/>
              <p:cNvSpPr/>
              <p:nvPr/>
            </p:nvSpPr>
            <p:spPr>
              <a:xfrm>
                <a:off x="50246" y="274558"/>
                <a:ext cx="1385457" cy="602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1962658" y="276659"/>
                <a:ext cx="1600201" cy="400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5" name="Shape 145"/>
              <p:cNvSpPr/>
              <p:nvPr/>
            </p:nvSpPr>
            <p:spPr>
              <a:xfrm>
                <a:off x="2688799" y="1040875"/>
                <a:ext cx="416861" cy="416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6" name="Shape 146"/>
              <p:cNvSpPr/>
              <p:nvPr/>
            </p:nvSpPr>
            <p:spPr>
              <a:xfrm rot="2510439">
                <a:off x="228368" y="442423"/>
                <a:ext cx="778553" cy="9823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7" name="Shape 147"/>
              <p:cNvSpPr/>
              <p:nvPr/>
            </p:nvSpPr>
            <p:spPr>
              <a:xfrm rot="16200000">
                <a:off x="-72306" y="1254908"/>
                <a:ext cx="533401" cy="266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1616293" y="770149"/>
                <a:ext cx="228601" cy="194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9" name="Shape 149"/>
              <p:cNvSpPr/>
              <p:nvPr/>
            </p:nvSpPr>
            <p:spPr>
              <a:xfrm>
                <a:off x="1048257" y="277780"/>
                <a:ext cx="1385457" cy="602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0" name="Shape 150"/>
              <p:cNvSpPr/>
              <p:nvPr/>
            </p:nvSpPr>
            <p:spPr>
              <a:xfrm>
                <a:off x="5239258" y="278632"/>
                <a:ext cx="1600201" cy="34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1" name="Shape 151"/>
              <p:cNvSpPr/>
              <p:nvPr/>
            </p:nvSpPr>
            <p:spPr>
              <a:xfrm>
                <a:off x="5786513" y="341220"/>
                <a:ext cx="685801" cy="533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2" name="Shape 152"/>
              <p:cNvSpPr/>
              <p:nvPr/>
            </p:nvSpPr>
            <p:spPr>
              <a:xfrm>
                <a:off x="6193999" y="284912"/>
                <a:ext cx="838201" cy="263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3" name="Shape 153"/>
              <p:cNvSpPr/>
              <p:nvPr/>
            </p:nvSpPr>
            <p:spPr>
              <a:xfrm rot="4368687">
                <a:off x="3721850" y="132393"/>
                <a:ext cx="581937" cy="909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4" name="Shape 154"/>
              <p:cNvSpPr/>
              <p:nvPr/>
            </p:nvSpPr>
            <p:spPr>
              <a:xfrm>
                <a:off x="4442622" y="282097"/>
                <a:ext cx="300319" cy="150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8FD9FB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5" name="Shape 155"/>
              <p:cNvSpPr/>
              <p:nvPr/>
            </p:nvSpPr>
            <p:spPr>
              <a:xfrm>
                <a:off x="4814251" y="273948"/>
                <a:ext cx="182881" cy="114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6" name="Shape 156"/>
              <p:cNvSpPr/>
              <p:nvPr/>
            </p:nvSpPr>
            <p:spPr>
              <a:xfrm>
                <a:off x="5086858" y="278632"/>
                <a:ext cx="228601" cy="114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7" name="Shape 157"/>
              <p:cNvSpPr/>
              <p:nvPr/>
            </p:nvSpPr>
            <p:spPr>
              <a:xfrm>
                <a:off x="2461423" y="278875"/>
                <a:ext cx="665019" cy="665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3069799" y="284503"/>
                <a:ext cx="838201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60" name="Shape 160"/>
            <p:cNvSpPr/>
            <p:nvPr/>
          </p:nvSpPr>
          <p:spPr>
            <a:xfrm rot="16200000">
              <a:off x="-89330" y="483176"/>
              <a:ext cx="852057" cy="56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62BC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62" name="Shape 16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3" name="Shape 163"/>
          <p:cNvSpPr/>
          <p:nvPr/>
        </p:nvSpPr>
        <p:spPr>
          <a:xfrm rot="16200000">
            <a:off x="3974663" y="-2347476"/>
            <a:ext cx="1450261" cy="8888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65" y="0"/>
                  <a:pt x="21600" y="789"/>
                  <a:pt x="21600" y="1762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762"/>
                </a:lnTo>
                <a:cubicBezTo>
                  <a:pt x="0" y="789"/>
                  <a:pt x="4835" y="0"/>
                  <a:pt x="10800" y="0"/>
                </a:cubicBezTo>
                <a:close/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rgbClr val="8FD9FB">
                <a:alpha val="3000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4" name="Shape 164"/>
          <p:cNvSpPr/>
          <p:nvPr>
            <p:ph type="title"/>
          </p:nvPr>
        </p:nvSpPr>
        <p:spPr>
          <a:xfrm>
            <a:off x="712787" y="1166811"/>
            <a:ext cx="7716838" cy="185737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65" name="Shape 165"/>
          <p:cNvSpPr/>
          <p:nvPr>
            <p:ph type="body" idx="1"/>
          </p:nvPr>
        </p:nvSpPr>
        <p:spPr>
          <a:xfrm>
            <a:off x="699246" y="3024188"/>
            <a:ext cx="3657601" cy="3833813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  <a:defRPr sz="2000"/>
            </a:lvl1pPr>
            <a:lvl2pPr marL="663222" indent="-313972">
              <a:buBlip>
                <a:blip r:embed="rId3"/>
              </a:buBlip>
              <a:defRPr sz="2000"/>
            </a:lvl2pPr>
            <a:lvl3pPr marL="945797" indent="-313972">
              <a:buBlip>
                <a:blip r:embed="rId3"/>
              </a:buBlip>
              <a:defRPr sz="2000"/>
            </a:lvl3pPr>
            <a:lvl4pPr marL="1228372" indent="-313972">
              <a:buBlip>
                <a:blip r:embed="rId3"/>
              </a:buBlip>
              <a:defRPr sz="2000"/>
            </a:lvl4pPr>
            <a:lvl5pPr marL="1525058" indent="-328083">
              <a:buBlip>
                <a:blip r:embed="rId3"/>
              </a:buBlip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text styles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Second level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Third level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Fourth level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Fifth level</a:t>
            </a:r>
          </a:p>
        </p:txBody>
      </p:sp>
      <p:sp>
        <p:nvSpPr>
          <p:cNvPr id="166" name="Shape 16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1.png" descr="TextSlideOverlay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1" name="Group 191"/>
          <p:cNvGrpSpPr/>
          <p:nvPr/>
        </p:nvGrpSpPr>
        <p:grpSpPr>
          <a:xfrm>
            <a:off x="-57660" y="-278876"/>
            <a:ext cx="7072774" cy="1654960"/>
            <a:chOff x="0" y="0"/>
            <a:chExt cx="7072772" cy="1654958"/>
          </a:xfrm>
        </p:grpSpPr>
        <p:grpSp>
          <p:nvGrpSpPr>
            <p:cNvPr id="189" name="Group 189"/>
            <p:cNvGrpSpPr/>
            <p:nvPr/>
          </p:nvGrpSpPr>
          <p:grpSpPr>
            <a:xfrm>
              <a:off x="-1" y="0"/>
              <a:ext cx="7072774" cy="1654959"/>
              <a:chOff x="0" y="0"/>
              <a:chExt cx="7072772" cy="1654958"/>
            </a:xfrm>
          </p:grpSpPr>
          <p:sp>
            <p:nvSpPr>
              <p:cNvPr id="169" name="Shape 169"/>
              <p:cNvSpPr/>
              <p:nvPr/>
            </p:nvSpPr>
            <p:spPr>
              <a:xfrm rot="4368687">
                <a:off x="2897078" y="237545"/>
                <a:ext cx="581937" cy="790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0" name="Shape 170"/>
              <p:cNvSpPr/>
              <p:nvPr/>
            </p:nvSpPr>
            <p:spPr>
              <a:xfrm>
                <a:off x="392234" y="291415"/>
                <a:ext cx="1189425" cy="1012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1" name="Shape 171"/>
              <p:cNvSpPr/>
              <p:nvPr/>
            </p:nvSpPr>
            <p:spPr>
              <a:xfrm rot="6387309">
                <a:off x="6045932" y="-70346"/>
                <a:ext cx="726830" cy="1168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8" h="20327" fill="norm" stroke="1" extrusionOk="0">
                    <a:moveTo>
                      <a:pt x="0" y="527"/>
                    </a:moveTo>
                    <a:lnTo>
                      <a:pt x="0" y="527"/>
                    </a:lnTo>
                    <a:cubicBezTo>
                      <a:pt x="7886" y="-1273"/>
                      <a:pt x="16390" y="1685"/>
                      <a:pt x="18995" y="7134"/>
                    </a:cubicBezTo>
                    <a:cubicBezTo>
                      <a:pt x="21600" y="12584"/>
                      <a:pt x="17319" y="18460"/>
                      <a:pt x="9433" y="20260"/>
                    </a:cubicBezTo>
                    <a:cubicBezTo>
                      <a:pt x="9332" y="20283"/>
                      <a:pt x="9231" y="20305"/>
                      <a:pt x="9130" y="20327"/>
                    </a:cubicBezTo>
                    <a:lnTo>
                      <a:pt x="4716" y="1039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2" name="Shape 172"/>
              <p:cNvSpPr/>
              <p:nvPr/>
            </p:nvSpPr>
            <p:spPr>
              <a:xfrm>
                <a:off x="5530203" y="341220"/>
                <a:ext cx="609601" cy="491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3" name="Shape 173"/>
              <p:cNvSpPr/>
              <p:nvPr/>
            </p:nvSpPr>
            <p:spPr>
              <a:xfrm>
                <a:off x="50246" y="274558"/>
                <a:ext cx="1385457" cy="602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4" name="Shape 174"/>
              <p:cNvSpPr/>
              <p:nvPr/>
            </p:nvSpPr>
            <p:spPr>
              <a:xfrm>
                <a:off x="1962658" y="276659"/>
                <a:ext cx="1600201" cy="400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2688799" y="1040875"/>
                <a:ext cx="416861" cy="416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6" name="Shape 176"/>
              <p:cNvSpPr/>
              <p:nvPr/>
            </p:nvSpPr>
            <p:spPr>
              <a:xfrm rot="2510439">
                <a:off x="228368" y="442423"/>
                <a:ext cx="778553" cy="9823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7" name="Shape 177"/>
              <p:cNvSpPr/>
              <p:nvPr/>
            </p:nvSpPr>
            <p:spPr>
              <a:xfrm rot="16200000">
                <a:off x="-72306" y="1254908"/>
                <a:ext cx="533401" cy="266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8" name="Shape 178"/>
              <p:cNvSpPr/>
              <p:nvPr/>
            </p:nvSpPr>
            <p:spPr>
              <a:xfrm>
                <a:off x="1616293" y="770149"/>
                <a:ext cx="228601" cy="194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1048257" y="277780"/>
                <a:ext cx="1385457" cy="602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0" name="Shape 180"/>
              <p:cNvSpPr/>
              <p:nvPr/>
            </p:nvSpPr>
            <p:spPr>
              <a:xfrm>
                <a:off x="5239258" y="278632"/>
                <a:ext cx="1600201" cy="34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5786513" y="341220"/>
                <a:ext cx="685801" cy="533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2" name="Shape 182"/>
              <p:cNvSpPr/>
              <p:nvPr/>
            </p:nvSpPr>
            <p:spPr>
              <a:xfrm>
                <a:off x="6193999" y="284912"/>
                <a:ext cx="838201" cy="263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3" name="Shape 183"/>
              <p:cNvSpPr/>
              <p:nvPr/>
            </p:nvSpPr>
            <p:spPr>
              <a:xfrm rot="4368687">
                <a:off x="3721850" y="132393"/>
                <a:ext cx="581937" cy="909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4" name="Shape 184"/>
              <p:cNvSpPr/>
              <p:nvPr/>
            </p:nvSpPr>
            <p:spPr>
              <a:xfrm>
                <a:off x="4442622" y="282097"/>
                <a:ext cx="300319" cy="150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8FD9FB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5" name="Shape 185"/>
              <p:cNvSpPr/>
              <p:nvPr/>
            </p:nvSpPr>
            <p:spPr>
              <a:xfrm>
                <a:off x="4814251" y="273948"/>
                <a:ext cx="182881" cy="114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6" name="Shape 186"/>
              <p:cNvSpPr/>
              <p:nvPr/>
            </p:nvSpPr>
            <p:spPr>
              <a:xfrm>
                <a:off x="5086858" y="278632"/>
                <a:ext cx="228601" cy="114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7" name="Shape 187"/>
              <p:cNvSpPr/>
              <p:nvPr/>
            </p:nvSpPr>
            <p:spPr>
              <a:xfrm>
                <a:off x="2461423" y="278875"/>
                <a:ext cx="665019" cy="665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3069799" y="284503"/>
                <a:ext cx="838201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90" name="Shape 190"/>
            <p:cNvSpPr/>
            <p:nvPr/>
          </p:nvSpPr>
          <p:spPr>
            <a:xfrm rot="16200000">
              <a:off x="-89330" y="483176"/>
              <a:ext cx="852057" cy="56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62BC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92" name="Shape 19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3" name="Shape 193"/>
          <p:cNvSpPr/>
          <p:nvPr/>
        </p:nvSpPr>
        <p:spPr>
          <a:xfrm rot="16200000">
            <a:off x="3974663" y="-2347476"/>
            <a:ext cx="1450261" cy="8888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65" y="0"/>
                  <a:pt x="21600" y="789"/>
                  <a:pt x="21600" y="1762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762"/>
                </a:lnTo>
                <a:cubicBezTo>
                  <a:pt x="0" y="789"/>
                  <a:pt x="4835" y="0"/>
                  <a:pt x="10800" y="0"/>
                </a:cubicBezTo>
                <a:close/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rgbClr val="8FD9FB">
                <a:alpha val="3000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4" name="Shape 194"/>
          <p:cNvSpPr/>
          <p:nvPr>
            <p:ph type="title"/>
          </p:nvPr>
        </p:nvSpPr>
        <p:spPr>
          <a:xfrm>
            <a:off x="712787" y="1333499"/>
            <a:ext cx="7716838" cy="152400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95" name="Shape 195"/>
          <p:cNvSpPr/>
          <p:nvPr>
            <p:ph type="body" idx="1"/>
          </p:nvPr>
        </p:nvSpPr>
        <p:spPr>
          <a:xfrm>
            <a:off x="712787" y="2857500"/>
            <a:ext cx="3657601" cy="762002"/>
          </a:xfrm>
          <a:prstGeom prst="rect">
            <a:avLst/>
          </a:prstGeom>
          <a:solidFill>
            <a:srgbClr val="073779">
              <a:alpha val="80000"/>
            </a:srgbClr>
          </a:solidFill>
          <a:ln w="9525">
            <a:solidFill>
              <a:srgbClr val="8FD9FB">
                <a:alpha val="80000"/>
              </a:srgbClr>
            </a:solidFill>
            <a:bevel/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196" name="Shape 1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1.png" descr="TextSlideOverlay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1" name="Group 221"/>
          <p:cNvGrpSpPr/>
          <p:nvPr/>
        </p:nvGrpSpPr>
        <p:grpSpPr>
          <a:xfrm>
            <a:off x="-57660" y="-278876"/>
            <a:ext cx="7072774" cy="1654960"/>
            <a:chOff x="0" y="0"/>
            <a:chExt cx="7072772" cy="1654958"/>
          </a:xfrm>
        </p:grpSpPr>
        <p:grpSp>
          <p:nvGrpSpPr>
            <p:cNvPr id="219" name="Group 219"/>
            <p:cNvGrpSpPr/>
            <p:nvPr/>
          </p:nvGrpSpPr>
          <p:grpSpPr>
            <a:xfrm>
              <a:off x="-1" y="0"/>
              <a:ext cx="7072774" cy="1654959"/>
              <a:chOff x="0" y="0"/>
              <a:chExt cx="7072772" cy="1654958"/>
            </a:xfrm>
          </p:grpSpPr>
          <p:sp>
            <p:nvSpPr>
              <p:cNvPr id="199" name="Shape 199"/>
              <p:cNvSpPr/>
              <p:nvPr/>
            </p:nvSpPr>
            <p:spPr>
              <a:xfrm rot="4368687">
                <a:off x="2897078" y="237545"/>
                <a:ext cx="581937" cy="790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0" name="Shape 200"/>
              <p:cNvSpPr/>
              <p:nvPr/>
            </p:nvSpPr>
            <p:spPr>
              <a:xfrm>
                <a:off x="392234" y="291415"/>
                <a:ext cx="1189425" cy="1012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1" name="Shape 201"/>
              <p:cNvSpPr/>
              <p:nvPr/>
            </p:nvSpPr>
            <p:spPr>
              <a:xfrm rot="6387309">
                <a:off x="6045932" y="-70346"/>
                <a:ext cx="726830" cy="1168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8" h="20327" fill="norm" stroke="1" extrusionOk="0">
                    <a:moveTo>
                      <a:pt x="0" y="527"/>
                    </a:moveTo>
                    <a:lnTo>
                      <a:pt x="0" y="527"/>
                    </a:lnTo>
                    <a:cubicBezTo>
                      <a:pt x="7886" y="-1273"/>
                      <a:pt x="16390" y="1685"/>
                      <a:pt x="18995" y="7134"/>
                    </a:cubicBezTo>
                    <a:cubicBezTo>
                      <a:pt x="21600" y="12584"/>
                      <a:pt x="17319" y="18460"/>
                      <a:pt x="9433" y="20260"/>
                    </a:cubicBezTo>
                    <a:cubicBezTo>
                      <a:pt x="9332" y="20283"/>
                      <a:pt x="9231" y="20305"/>
                      <a:pt x="9130" y="20327"/>
                    </a:cubicBezTo>
                    <a:lnTo>
                      <a:pt x="4716" y="1039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2" name="Shape 202"/>
              <p:cNvSpPr/>
              <p:nvPr/>
            </p:nvSpPr>
            <p:spPr>
              <a:xfrm>
                <a:off x="5530203" y="341220"/>
                <a:ext cx="609601" cy="491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3" name="Shape 203"/>
              <p:cNvSpPr/>
              <p:nvPr/>
            </p:nvSpPr>
            <p:spPr>
              <a:xfrm>
                <a:off x="50246" y="274558"/>
                <a:ext cx="1385457" cy="602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1962658" y="276659"/>
                <a:ext cx="1600201" cy="400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5" name="Shape 205"/>
              <p:cNvSpPr/>
              <p:nvPr/>
            </p:nvSpPr>
            <p:spPr>
              <a:xfrm>
                <a:off x="2688799" y="1040875"/>
                <a:ext cx="416861" cy="416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6" name="Shape 206"/>
              <p:cNvSpPr/>
              <p:nvPr/>
            </p:nvSpPr>
            <p:spPr>
              <a:xfrm rot="2510439">
                <a:off x="228368" y="442423"/>
                <a:ext cx="778553" cy="9823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7" name="Shape 207"/>
              <p:cNvSpPr/>
              <p:nvPr/>
            </p:nvSpPr>
            <p:spPr>
              <a:xfrm rot="16200000">
                <a:off x="-72306" y="1254908"/>
                <a:ext cx="533401" cy="266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8" name="Shape 208"/>
              <p:cNvSpPr/>
              <p:nvPr/>
            </p:nvSpPr>
            <p:spPr>
              <a:xfrm>
                <a:off x="1616293" y="770149"/>
                <a:ext cx="228601" cy="194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9" name="Shape 209"/>
              <p:cNvSpPr/>
              <p:nvPr/>
            </p:nvSpPr>
            <p:spPr>
              <a:xfrm>
                <a:off x="1048257" y="277780"/>
                <a:ext cx="1385457" cy="602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0" name="Shape 210"/>
              <p:cNvSpPr/>
              <p:nvPr/>
            </p:nvSpPr>
            <p:spPr>
              <a:xfrm>
                <a:off x="5239258" y="278632"/>
                <a:ext cx="1600201" cy="34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1" name="Shape 211"/>
              <p:cNvSpPr/>
              <p:nvPr/>
            </p:nvSpPr>
            <p:spPr>
              <a:xfrm>
                <a:off x="5786513" y="341220"/>
                <a:ext cx="685801" cy="533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2" name="Shape 212"/>
              <p:cNvSpPr/>
              <p:nvPr/>
            </p:nvSpPr>
            <p:spPr>
              <a:xfrm>
                <a:off x="6193999" y="284912"/>
                <a:ext cx="838201" cy="263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3" name="Shape 213"/>
              <p:cNvSpPr/>
              <p:nvPr/>
            </p:nvSpPr>
            <p:spPr>
              <a:xfrm rot="4368687">
                <a:off x="3721850" y="132393"/>
                <a:ext cx="581937" cy="909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4" name="Shape 214"/>
              <p:cNvSpPr/>
              <p:nvPr/>
            </p:nvSpPr>
            <p:spPr>
              <a:xfrm>
                <a:off x="4442622" y="282097"/>
                <a:ext cx="300319" cy="150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8FD9FB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5" name="Shape 215"/>
              <p:cNvSpPr/>
              <p:nvPr/>
            </p:nvSpPr>
            <p:spPr>
              <a:xfrm>
                <a:off x="4814251" y="273948"/>
                <a:ext cx="182881" cy="114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6" name="Shape 216"/>
              <p:cNvSpPr/>
              <p:nvPr/>
            </p:nvSpPr>
            <p:spPr>
              <a:xfrm>
                <a:off x="5086858" y="278632"/>
                <a:ext cx="228601" cy="114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7" name="Shape 217"/>
              <p:cNvSpPr/>
              <p:nvPr/>
            </p:nvSpPr>
            <p:spPr>
              <a:xfrm>
                <a:off x="2461423" y="278875"/>
                <a:ext cx="665019" cy="665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8" name="Shape 218"/>
              <p:cNvSpPr/>
              <p:nvPr/>
            </p:nvSpPr>
            <p:spPr>
              <a:xfrm>
                <a:off x="3069799" y="284503"/>
                <a:ext cx="838201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220" name="Shape 220"/>
            <p:cNvSpPr/>
            <p:nvPr/>
          </p:nvSpPr>
          <p:spPr>
            <a:xfrm rot="16200000">
              <a:off x="-89330" y="483176"/>
              <a:ext cx="852057" cy="56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62BC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22" name="Shape 2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3" name="Shape 223"/>
          <p:cNvSpPr/>
          <p:nvPr/>
        </p:nvSpPr>
        <p:spPr>
          <a:xfrm rot="16200000">
            <a:off x="3974663" y="-2347476"/>
            <a:ext cx="1450261" cy="8888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65" y="0"/>
                  <a:pt x="21600" y="789"/>
                  <a:pt x="21600" y="1762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762"/>
                </a:lnTo>
                <a:cubicBezTo>
                  <a:pt x="0" y="789"/>
                  <a:pt x="4835" y="0"/>
                  <a:pt x="10800" y="0"/>
                </a:cubicBezTo>
                <a:close/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rgbClr val="8FD9FB">
                <a:alpha val="3000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4" name="Shape 224"/>
          <p:cNvSpPr/>
          <p:nvPr>
            <p:ph type="title"/>
          </p:nvPr>
        </p:nvSpPr>
        <p:spPr>
          <a:xfrm>
            <a:off x="712787" y="1371600"/>
            <a:ext cx="7716838" cy="144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225" name="Shape 2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1.png" descr="TextSlideOverlay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0" name="Group 250"/>
          <p:cNvGrpSpPr/>
          <p:nvPr/>
        </p:nvGrpSpPr>
        <p:grpSpPr>
          <a:xfrm>
            <a:off x="-57660" y="-278876"/>
            <a:ext cx="7072774" cy="1654960"/>
            <a:chOff x="0" y="0"/>
            <a:chExt cx="7072772" cy="1654958"/>
          </a:xfrm>
        </p:grpSpPr>
        <p:grpSp>
          <p:nvGrpSpPr>
            <p:cNvPr id="248" name="Group 248"/>
            <p:cNvGrpSpPr/>
            <p:nvPr/>
          </p:nvGrpSpPr>
          <p:grpSpPr>
            <a:xfrm>
              <a:off x="-1" y="0"/>
              <a:ext cx="7072774" cy="1654959"/>
              <a:chOff x="0" y="0"/>
              <a:chExt cx="7072772" cy="1654958"/>
            </a:xfrm>
          </p:grpSpPr>
          <p:sp>
            <p:nvSpPr>
              <p:cNvPr id="228" name="Shape 228"/>
              <p:cNvSpPr/>
              <p:nvPr/>
            </p:nvSpPr>
            <p:spPr>
              <a:xfrm rot="4368687">
                <a:off x="2897078" y="237545"/>
                <a:ext cx="581937" cy="790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9" name="Shape 229"/>
              <p:cNvSpPr/>
              <p:nvPr/>
            </p:nvSpPr>
            <p:spPr>
              <a:xfrm>
                <a:off x="392234" y="291415"/>
                <a:ext cx="1189425" cy="1012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0" name="Shape 230"/>
              <p:cNvSpPr/>
              <p:nvPr/>
            </p:nvSpPr>
            <p:spPr>
              <a:xfrm rot="6387309">
                <a:off x="6045932" y="-70346"/>
                <a:ext cx="726830" cy="1168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8" h="20327" fill="norm" stroke="1" extrusionOk="0">
                    <a:moveTo>
                      <a:pt x="0" y="527"/>
                    </a:moveTo>
                    <a:lnTo>
                      <a:pt x="0" y="527"/>
                    </a:lnTo>
                    <a:cubicBezTo>
                      <a:pt x="7886" y="-1273"/>
                      <a:pt x="16390" y="1685"/>
                      <a:pt x="18995" y="7134"/>
                    </a:cubicBezTo>
                    <a:cubicBezTo>
                      <a:pt x="21600" y="12584"/>
                      <a:pt x="17319" y="18460"/>
                      <a:pt x="9433" y="20260"/>
                    </a:cubicBezTo>
                    <a:cubicBezTo>
                      <a:pt x="9332" y="20283"/>
                      <a:pt x="9231" y="20305"/>
                      <a:pt x="9130" y="20327"/>
                    </a:cubicBezTo>
                    <a:lnTo>
                      <a:pt x="4716" y="1039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1" name="Shape 231"/>
              <p:cNvSpPr/>
              <p:nvPr/>
            </p:nvSpPr>
            <p:spPr>
              <a:xfrm>
                <a:off x="5530203" y="341220"/>
                <a:ext cx="609601" cy="491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2" name="Shape 232"/>
              <p:cNvSpPr/>
              <p:nvPr/>
            </p:nvSpPr>
            <p:spPr>
              <a:xfrm>
                <a:off x="50246" y="274558"/>
                <a:ext cx="1385457" cy="602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3" name="Shape 233"/>
              <p:cNvSpPr/>
              <p:nvPr/>
            </p:nvSpPr>
            <p:spPr>
              <a:xfrm>
                <a:off x="1962658" y="276659"/>
                <a:ext cx="1600201" cy="400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4" name="Shape 234"/>
              <p:cNvSpPr/>
              <p:nvPr/>
            </p:nvSpPr>
            <p:spPr>
              <a:xfrm>
                <a:off x="2688799" y="1040875"/>
                <a:ext cx="416861" cy="416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5" name="Shape 235"/>
              <p:cNvSpPr/>
              <p:nvPr/>
            </p:nvSpPr>
            <p:spPr>
              <a:xfrm rot="2510439">
                <a:off x="228368" y="442423"/>
                <a:ext cx="778553" cy="9823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6" name="Shape 236"/>
              <p:cNvSpPr/>
              <p:nvPr/>
            </p:nvSpPr>
            <p:spPr>
              <a:xfrm rot="16200000">
                <a:off x="-72306" y="1254908"/>
                <a:ext cx="533401" cy="266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7" name="Shape 237"/>
              <p:cNvSpPr/>
              <p:nvPr/>
            </p:nvSpPr>
            <p:spPr>
              <a:xfrm>
                <a:off x="1616293" y="770149"/>
                <a:ext cx="228601" cy="194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8" name="Shape 238"/>
              <p:cNvSpPr/>
              <p:nvPr/>
            </p:nvSpPr>
            <p:spPr>
              <a:xfrm>
                <a:off x="1048257" y="277780"/>
                <a:ext cx="1385457" cy="602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9" name="Shape 239"/>
              <p:cNvSpPr/>
              <p:nvPr/>
            </p:nvSpPr>
            <p:spPr>
              <a:xfrm>
                <a:off x="5239258" y="278632"/>
                <a:ext cx="1600201" cy="34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0" name="Shape 240"/>
              <p:cNvSpPr/>
              <p:nvPr/>
            </p:nvSpPr>
            <p:spPr>
              <a:xfrm>
                <a:off x="5786513" y="341220"/>
                <a:ext cx="685801" cy="533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1" name="Shape 241"/>
              <p:cNvSpPr/>
              <p:nvPr/>
            </p:nvSpPr>
            <p:spPr>
              <a:xfrm>
                <a:off x="6193999" y="284912"/>
                <a:ext cx="838201" cy="263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2" name="Shape 242"/>
              <p:cNvSpPr/>
              <p:nvPr/>
            </p:nvSpPr>
            <p:spPr>
              <a:xfrm rot="4368687">
                <a:off x="3721850" y="132393"/>
                <a:ext cx="581937" cy="909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3" name="Shape 243"/>
              <p:cNvSpPr/>
              <p:nvPr/>
            </p:nvSpPr>
            <p:spPr>
              <a:xfrm>
                <a:off x="4442622" y="282097"/>
                <a:ext cx="300319" cy="150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8FD9FB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4" name="Shape 244"/>
              <p:cNvSpPr/>
              <p:nvPr/>
            </p:nvSpPr>
            <p:spPr>
              <a:xfrm>
                <a:off x="4814251" y="273948"/>
                <a:ext cx="182881" cy="114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5" name="Shape 245"/>
              <p:cNvSpPr/>
              <p:nvPr/>
            </p:nvSpPr>
            <p:spPr>
              <a:xfrm>
                <a:off x="5086858" y="278632"/>
                <a:ext cx="228601" cy="114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6" name="Shape 246"/>
              <p:cNvSpPr/>
              <p:nvPr/>
            </p:nvSpPr>
            <p:spPr>
              <a:xfrm>
                <a:off x="2461423" y="278875"/>
                <a:ext cx="665019" cy="665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7" name="Shape 247"/>
              <p:cNvSpPr/>
              <p:nvPr/>
            </p:nvSpPr>
            <p:spPr>
              <a:xfrm>
                <a:off x="3069799" y="284503"/>
                <a:ext cx="838201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249" name="Shape 249"/>
            <p:cNvSpPr/>
            <p:nvPr/>
          </p:nvSpPr>
          <p:spPr>
            <a:xfrm rot="16200000">
              <a:off x="-89330" y="483176"/>
              <a:ext cx="852057" cy="56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62BC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51" name="Shape 25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2" name="Shape 25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age1.png" descr="TextSlideOverlay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7" name="Group 277"/>
          <p:cNvGrpSpPr/>
          <p:nvPr/>
        </p:nvGrpSpPr>
        <p:grpSpPr>
          <a:xfrm>
            <a:off x="-57660" y="-278876"/>
            <a:ext cx="7072774" cy="1654960"/>
            <a:chOff x="0" y="0"/>
            <a:chExt cx="7072772" cy="1654958"/>
          </a:xfrm>
        </p:grpSpPr>
        <p:grpSp>
          <p:nvGrpSpPr>
            <p:cNvPr id="275" name="Group 275"/>
            <p:cNvGrpSpPr/>
            <p:nvPr/>
          </p:nvGrpSpPr>
          <p:grpSpPr>
            <a:xfrm>
              <a:off x="-1" y="0"/>
              <a:ext cx="7072774" cy="1654959"/>
              <a:chOff x="0" y="0"/>
              <a:chExt cx="7072772" cy="1654958"/>
            </a:xfrm>
          </p:grpSpPr>
          <p:sp>
            <p:nvSpPr>
              <p:cNvPr id="255" name="Shape 255"/>
              <p:cNvSpPr/>
              <p:nvPr/>
            </p:nvSpPr>
            <p:spPr>
              <a:xfrm rot="4368687">
                <a:off x="2897078" y="237545"/>
                <a:ext cx="581937" cy="790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6" name="Shape 256"/>
              <p:cNvSpPr/>
              <p:nvPr/>
            </p:nvSpPr>
            <p:spPr>
              <a:xfrm>
                <a:off x="392234" y="291415"/>
                <a:ext cx="1189425" cy="1012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7" name="Shape 257"/>
              <p:cNvSpPr/>
              <p:nvPr/>
            </p:nvSpPr>
            <p:spPr>
              <a:xfrm rot="6387309">
                <a:off x="6045932" y="-70346"/>
                <a:ext cx="726830" cy="1168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8" h="20327" fill="norm" stroke="1" extrusionOk="0">
                    <a:moveTo>
                      <a:pt x="0" y="527"/>
                    </a:moveTo>
                    <a:lnTo>
                      <a:pt x="0" y="527"/>
                    </a:lnTo>
                    <a:cubicBezTo>
                      <a:pt x="7886" y="-1273"/>
                      <a:pt x="16390" y="1685"/>
                      <a:pt x="18995" y="7134"/>
                    </a:cubicBezTo>
                    <a:cubicBezTo>
                      <a:pt x="21600" y="12584"/>
                      <a:pt x="17319" y="18460"/>
                      <a:pt x="9433" y="20260"/>
                    </a:cubicBezTo>
                    <a:cubicBezTo>
                      <a:pt x="9332" y="20283"/>
                      <a:pt x="9231" y="20305"/>
                      <a:pt x="9130" y="20327"/>
                    </a:cubicBezTo>
                    <a:lnTo>
                      <a:pt x="4716" y="1039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8" name="Shape 258"/>
              <p:cNvSpPr/>
              <p:nvPr/>
            </p:nvSpPr>
            <p:spPr>
              <a:xfrm>
                <a:off x="5530203" y="341220"/>
                <a:ext cx="609601" cy="491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9" name="Shape 259"/>
              <p:cNvSpPr/>
              <p:nvPr/>
            </p:nvSpPr>
            <p:spPr>
              <a:xfrm>
                <a:off x="50246" y="274558"/>
                <a:ext cx="1385457" cy="602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0" name="Shape 260"/>
              <p:cNvSpPr/>
              <p:nvPr/>
            </p:nvSpPr>
            <p:spPr>
              <a:xfrm>
                <a:off x="1962658" y="276659"/>
                <a:ext cx="1600201" cy="400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1" name="Shape 261"/>
              <p:cNvSpPr/>
              <p:nvPr/>
            </p:nvSpPr>
            <p:spPr>
              <a:xfrm>
                <a:off x="2688799" y="1040875"/>
                <a:ext cx="416861" cy="416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2" name="Shape 262"/>
              <p:cNvSpPr/>
              <p:nvPr/>
            </p:nvSpPr>
            <p:spPr>
              <a:xfrm rot="2510439">
                <a:off x="228368" y="442423"/>
                <a:ext cx="778553" cy="9823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3" name="Shape 263"/>
              <p:cNvSpPr/>
              <p:nvPr/>
            </p:nvSpPr>
            <p:spPr>
              <a:xfrm rot="16200000">
                <a:off x="-72306" y="1254908"/>
                <a:ext cx="533401" cy="266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4" name="Shape 264"/>
              <p:cNvSpPr/>
              <p:nvPr/>
            </p:nvSpPr>
            <p:spPr>
              <a:xfrm>
                <a:off x="1616293" y="770149"/>
                <a:ext cx="228601" cy="194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5" name="Shape 265"/>
              <p:cNvSpPr/>
              <p:nvPr/>
            </p:nvSpPr>
            <p:spPr>
              <a:xfrm>
                <a:off x="1048257" y="277780"/>
                <a:ext cx="1385457" cy="602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6" name="Shape 266"/>
              <p:cNvSpPr/>
              <p:nvPr/>
            </p:nvSpPr>
            <p:spPr>
              <a:xfrm>
                <a:off x="5239258" y="278632"/>
                <a:ext cx="1600201" cy="34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7" name="Shape 267"/>
              <p:cNvSpPr/>
              <p:nvPr/>
            </p:nvSpPr>
            <p:spPr>
              <a:xfrm>
                <a:off x="5786513" y="341220"/>
                <a:ext cx="685801" cy="533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8" name="Shape 268"/>
              <p:cNvSpPr/>
              <p:nvPr/>
            </p:nvSpPr>
            <p:spPr>
              <a:xfrm>
                <a:off x="6193999" y="284912"/>
                <a:ext cx="838201" cy="263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9" name="Shape 269"/>
              <p:cNvSpPr/>
              <p:nvPr/>
            </p:nvSpPr>
            <p:spPr>
              <a:xfrm rot="4368687">
                <a:off x="3721850" y="132393"/>
                <a:ext cx="581937" cy="909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0" name="Shape 270"/>
              <p:cNvSpPr/>
              <p:nvPr/>
            </p:nvSpPr>
            <p:spPr>
              <a:xfrm>
                <a:off x="4442622" y="282097"/>
                <a:ext cx="300319" cy="150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8FD9FB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1" name="Shape 271"/>
              <p:cNvSpPr/>
              <p:nvPr/>
            </p:nvSpPr>
            <p:spPr>
              <a:xfrm>
                <a:off x="4814251" y="273948"/>
                <a:ext cx="182881" cy="114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2" name="Shape 272"/>
              <p:cNvSpPr/>
              <p:nvPr/>
            </p:nvSpPr>
            <p:spPr>
              <a:xfrm>
                <a:off x="5086858" y="278632"/>
                <a:ext cx="228601" cy="114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3" name="Shape 273"/>
              <p:cNvSpPr/>
              <p:nvPr/>
            </p:nvSpPr>
            <p:spPr>
              <a:xfrm>
                <a:off x="2461423" y="278875"/>
                <a:ext cx="665019" cy="665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4" name="Shape 274"/>
              <p:cNvSpPr/>
              <p:nvPr/>
            </p:nvSpPr>
            <p:spPr>
              <a:xfrm>
                <a:off x="3069799" y="284503"/>
                <a:ext cx="838201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276" name="Shape 276"/>
            <p:cNvSpPr/>
            <p:nvPr/>
          </p:nvSpPr>
          <p:spPr>
            <a:xfrm rot="16200000">
              <a:off x="-89330" y="483176"/>
              <a:ext cx="852057" cy="56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62BC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78" name="Shape 27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9" name="Shape 279"/>
          <p:cNvSpPr/>
          <p:nvPr/>
        </p:nvSpPr>
        <p:spPr>
          <a:xfrm>
            <a:off x="366713" y="1447800"/>
            <a:ext cx="3748088" cy="4800600"/>
          </a:xfrm>
          <a:prstGeom prst="roundRect">
            <a:avLst>
              <a:gd name="adj" fmla="val 16667"/>
            </a:avLst>
          </a:prstGeom>
          <a:solidFill>
            <a:srgbClr val="073779">
              <a:alpha val="60000"/>
            </a:srgbClr>
          </a:solidFill>
          <a:ln w="63500">
            <a:solidFill>
              <a:srgbClr val="8FD9FB">
                <a:alpha val="6000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0" name="Shape 280"/>
          <p:cNvSpPr/>
          <p:nvPr>
            <p:ph type="title"/>
          </p:nvPr>
        </p:nvSpPr>
        <p:spPr>
          <a:xfrm>
            <a:off x="533398" y="0"/>
            <a:ext cx="3429001" cy="27432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281" name="Shape 281"/>
          <p:cNvSpPr/>
          <p:nvPr>
            <p:ph type="body" idx="1"/>
          </p:nvPr>
        </p:nvSpPr>
        <p:spPr>
          <a:xfrm>
            <a:off x="4504766" y="990600"/>
            <a:ext cx="4258234" cy="58674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  <a:defRPr sz="2000"/>
            </a:lvl1pPr>
            <a:lvl2pPr marL="663222" indent="-313972">
              <a:buBlip>
                <a:blip r:embed="rId3"/>
              </a:buBlip>
              <a:defRPr sz="2000"/>
            </a:lvl2pPr>
            <a:lvl3pPr marL="945797" indent="-313972">
              <a:buBlip>
                <a:blip r:embed="rId3"/>
              </a:buBlip>
              <a:defRPr sz="2000"/>
            </a:lvl3pPr>
            <a:lvl4pPr marL="1228372" indent="-313972">
              <a:buBlip>
                <a:blip r:embed="rId3"/>
              </a:buBlip>
              <a:defRPr sz="2000"/>
            </a:lvl4pPr>
            <a:lvl5pPr marL="1525058" indent="-328083">
              <a:buBlip>
                <a:blip r:embed="rId3"/>
              </a:buBlip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text styles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Second level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Third level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Fourth level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Fifth level</a:t>
            </a:r>
          </a:p>
        </p:txBody>
      </p:sp>
      <p:sp>
        <p:nvSpPr>
          <p:cNvPr id="282" name="Shape 2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DC9FF"/>
            </a:gs>
            <a:gs pos="100000">
              <a:srgbClr val="0075AF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TextSlideOverlay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" name="Group 25"/>
          <p:cNvGrpSpPr/>
          <p:nvPr/>
        </p:nvGrpSpPr>
        <p:grpSpPr>
          <a:xfrm>
            <a:off x="-57660" y="-278876"/>
            <a:ext cx="7072774" cy="1654960"/>
            <a:chOff x="0" y="0"/>
            <a:chExt cx="7072772" cy="1654958"/>
          </a:xfrm>
        </p:grpSpPr>
        <p:grpSp>
          <p:nvGrpSpPr>
            <p:cNvPr id="23" name="Group 23"/>
            <p:cNvGrpSpPr/>
            <p:nvPr/>
          </p:nvGrpSpPr>
          <p:grpSpPr>
            <a:xfrm>
              <a:off x="-1" y="0"/>
              <a:ext cx="7072774" cy="1654959"/>
              <a:chOff x="0" y="0"/>
              <a:chExt cx="7072772" cy="1654958"/>
            </a:xfrm>
          </p:grpSpPr>
          <p:sp>
            <p:nvSpPr>
              <p:cNvPr id="3" name="Shape 3"/>
              <p:cNvSpPr/>
              <p:nvPr/>
            </p:nvSpPr>
            <p:spPr>
              <a:xfrm rot="4368687">
                <a:off x="2897078" y="237545"/>
                <a:ext cx="581937" cy="790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" name="Shape 4"/>
              <p:cNvSpPr/>
              <p:nvPr/>
            </p:nvSpPr>
            <p:spPr>
              <a:xfrm>
                <a:off x="392234" y="291415"/>
                <a:ext cx="1189425" cy="1012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" name="Shape 5"/>
              <p:cNvSpPr/>
              <p:nvPr/>
            </p:nvSpPr>
            <p:spPr>
              <a:xfrm rot="6387309">
                <a:off x="6045932" y="-70346"/>
                <a:ext cx="726830" cy="1168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8" h="20327" fill="norm" stroke="1" extrusionOk="0">
                    <a:moveTo>
                      <a:pt x="0" y="527"/>
                    </a:moveTo>
                    <a:lnTo>
                      <a:pt x="0" y="527"/>
                    </a:lnTo>
                    <a:cubicBezTo>
                      <a:pt x="7886" y="-1273"/>
                      <a:pt x="16390" y="1685"/>
                      <a:pt x="18995" y="7134"/>
                    </a:cubicBezTo>
                    <a:cubicBezTo>
                      <a:pt x="21600" y="12584"/>
                      <a:pt x="17319" y="18460"/>
                      <a:pt x="9433" y="20260"/>
                    </a:cubicBezTo>
                    <a:cubicBezTo>
                      <a:pt x="9332" y="20283"/>
                      <a:pt x="9231" y="20305"/>
                      <a:pt x="9130" y="20327"/>
                    </a:cubicBezTo>
                    <a:lnTo>
                      <a:pt x="4716" y="1039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" name="Shape 6"/>
              <p:cNvSpPr/>
              <p:nvPr/>
            </p:nvSpPr>
            <p:spPr>
              <a:xfrm>
                <a:off x="5530203" y="341220"/>
                <a:ext cx="609601" cy="491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" name="Shape 7"/>
              <p:cNvSpPr/>
              <p:nvPr/>
            </p:nvSpPr>
            <p:spPr>
              <a:xfrm>
                <a:off x="50246" y="274558"/>
                <a:ext cx="1385457" cy="602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" name="Shape 8"/>
              <p:cNvSpPr/>
              <p:nvPr/>
            </p:nvSpPr>
            <p:spPr>
              <a:xfrm>
                <a:off x="1962658" y="276659"/>
                <a:ext cx="1600201" cy="400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" name="Shape 9"/>
              <p:cNvSpPr/>
              <p:nvPr/>
            </p:nvSpPr>
            <p:spPr>
              <a:xfrm>
                <a:off x="2688799" y="1040875"/>
                <a:ext cx="416861" cy="416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" name="Shape 10"/>
              <p:cNvSpPr/>
              <p:nvPr/>
            </p:nvSpPr>
            <p:spPr>
              <a:xfrm rot="2510439">
                <a:off x="228368" y="442423"/>
                <a:ext cx="778553" cy="9823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" name="Shape 11"/>
              <p:cNvSpPr/>
              <p:nvPr/>
            </p:nvSpPr>
            <p:spPr>
              <a:xfrm rot="16200000">
                <a:off x="-72306" y="1254908"/>
                <a:ext cx="533401" cy="266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" name="Shape 12"/>
              <p:cNvSpPr/>
              <p:nvPr/>
            </p:nvSpPr>
            <p:spPr>
              <a:xfrm>
                <a:off x="1616293" y="770149"/>
                <a:ext cx="228601" cy="194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1048257" y="277780"/>
                <a:ext cx="1385457" cy="602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5239258" y="278632"/>
                <a:ext cx="1600201" cy="34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5786513" y="341220"/>
                <a:ext cx="685801" cy="533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6193999" y="284912"/>
                <a:ext cx="838201" cy="263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" name="Shape 17"/>
              <p:cNvSpPr/>
              <p:nvPr/>
            </p:nvSpPr>
            <p:spPr>
              <a:xfrm rot="4368687">
                <a:off x="3721850" y="132393"/>
                <a:ext cx="581937" cy="909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4442622" y="282097"/>
                <a:ext cx="300319" cy="150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8FD9FB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4814251" y="273948"/>
                <a:ext cx="182881" cy="114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5086858" y="278632"/>
                <a:ext cx="228601" cy="114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2461423" y="278875"/>
                <a:ext cx="665019" cy="665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3069799" y="284503"/>
                <a:ext cx="838201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1929"/>
                      <a:pt x="16765" y="21600"/>
                      <a:pt x="10800" y="21600"/>
                    </a:cubicBezTo>
                    <a:cubicBezTo>
                      <a:pt x="4835" y="21600"/>
                      <a:pt x="0" y="11929"/>
                      <a:pt x="0" y="0"/>
                    </a:cubicBez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62BC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24" name="Shape 24"/>
            <p:cNvSpPr/>
            <p:nvPr/>
          </p:nvSpPr>
          <p:spPr>
            <a:xfrm rot="16200000">
              <a:off x="-89330" y="483176"/>
              <a:ext cx="852057" cy="56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62BC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6" name="Shape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" name="Shape 27"/>
          <p:cNvSpPr/>
          <p:nvPr/>
        </p:nvSpPr>
        <p:spPr>
          <a:xfrm>
            <a:off x="7299291" y="443753"/>
            <a:ext cx="1535427" cy="6400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65" y="0"/>
                  <a:pt x="21600" y="1160"/>
                  <a:pt x="21600" y="2591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2591"/>
                </a:lnTo>
                <a:cubicBezTo>
                  <a:pt x="0" y="1160"/>
                  <a:pt x="4835" y="0"/>
                  <a:pt x="10800" y="0"/>
                </a:cubicBezTo>
                <a:close/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rgbClr val="8FD9FB">
                <a:alpha val="30000"/>
              </a:srgbClr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" name="Shape 28"/>
          <p:cNvSpPr/>
          <p:nvPr>
            <p:ph type="title"/>
          </p:nvPr>
        </p:nvSpPr>
        <p:spPr>
          <a:xfrm>
            <a:off x="7318247" y="457200"/>
            <a:ext cx="1444753" cy="640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712787" y="1183341"/>
            <a:ext cx="6104872" cy="5674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text styles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Second level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Third level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Fourth level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Fifth level</a:t>
            </a:r>
          </a:p>
        </p:txBody>
      </p:sp>
      <p:sp>
        <p:nvSpPr>
          <p:cNvPr id="30" name="Shape 30"/>
          <p:cNvSpPr/>
          <p:nvPr>
            <p:ph type="sldNum" sz="quarter" idx="2"/>
          </p:nvPr>
        </p:nvSpPr>
        <p:spPr>
          <a:xfrm>
            <a:off x="76200" y="587226"/>
            <a:ext cx="1385888" cy="26924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spd="med" advClick="1"/>
  <p:txStyles>
    <p:titleStyle>
      <a:lvl1pPr>
        <a:lnSpc>
          <a:spcPts val="5600"/>
        </a:lnSpc>
        <a:defRPr sz="4600">
          <a:solidFill>
            <a:srgbClr val="FFFFFF"/>
          </a:solidFill>
          <a:latin typeface="Arial Rounded MT Bold"/>
          <a:ea typeface="Arial Rounded MT Bold"/>
          <a:cs typeface="Arial Rounded MT Bold"/>
          <a:sym typeface="Arial Rounded MT Bold"/>
        </a:defRPr>
      </a:lvl1pPr>
      <a:lvl2pPr>
        <a:lnSpc>
          <a:spcPts val="5600"/>
        </a:lnSpc>
        <a:defRPr sz="4600">
          <a:solidFill>
            <a:srgbClr val="FFFFFF"/>
          </a:solidFill>
          <a:latin typeface="Arial Rounded MT Bold"/>
          <a:ea typeface="Arial Rounded MT Bold"/>
          <a:cs typeface="Arial Rounded MT Bold"/>
          <a:sym typeface="Arial Rounded MT Bold"/>
        </a:defRPr>
      </a:lvl2pPr>
      <a:lvl3pPr>
        <a:lnSpc>
          <a:spcPts val="5600"/>
        </a:lnSpc>
        <a:defRPr sz="4600">
          <a:solidFill>
            <a:srgbClr val="FFFFFF"/>
          </a:solidFill>
          <a:latin typeface="Arial Rounded MT Bold"/>
          <a:ea typeface="Arial Rounded MT Bold"/>
          <a:cs typeface="Arial Rounded MT Bold"/>
          <a:sym typeface="Arial Rounded MT Bold"/>
        </a:defRPr>
      </a:lvl3pPr>
      <a:lvl4pPr>
        <a:lnSpc>
          <a:spcPts val="5600"/>
        </a:lnSpc>
        <a:defRPr sz="4600">
          <a:solidFill>
            <a:srgbClr val="FFFFFF"/>
          </a:solidFill>
          <a:latin typeface="Arial Rounded MT Bold"/>
          <a:ea typeface="Arial Rounded MT Bold"/>
          <a:cs typeface="Arial Rounded MT Bold"/>
          <a:sym typeface="Arial Rounded MT Bold"/>
        </a:defRPr>
      </a:lvl4pPr>
      <a:lvl5pPr>
        <a:lnSpc>
          <a:spcPts val="5600"/>
        </a:lnSpc>
        <a:defRPr sz="4600">
          <a:solidFill>
            <a:srgbClr val="FFFFFF"/>
          </a:solidFill>
          <a:latin typeface="Arial Rounded MT Bold"/>
          <a:ea typeface="Arial Rounded MT Bold"/>
          <a:cs typeface="Arial Rounded MT Bold"/>
          <a:sym typeface="Arial Rounded MT Bold"/>
        </a:defRPr>
      </a:lvl5pPr>
      <a:lvl6pPr>
        <a:lnSpc>
          <a:spcPts val="5600"/>
        </a:lnSpc>
        <a:defRPr sz="4600">
          <a:solidFill>
            <a:srgbClr val="FFFFFF"/>
          </a:solidFill>
          <a:latin typeface="Arial Rounded MT Bold"/>
          <a:ea typeface="Arial Rounded MT Bold"/>
          <a:cs typeface="Arial Rounded MT Bold"/>
          <a:sym typeface="Arial Rounded MT Bold"/>
        </a:defRPr>
      </a:lvl6pPr>
      <a:lvl7pPr>
        <a:lnSpc>
          <a:spcPts val="5600"/>
        </a:lnSpc>
        <a:defRPr sz="4600">
          <a:solidFill>
            <a:srgbClr val="FFFFFF"/>
          </a:solidFill>
          <a:latin typeface="Arial Rounded MT Bold"/>
          <a:ea typeface="Arial Rounded MT Bold"/>
          <a:cs typeface="Arial Rounded MT Bold"/>
          <a:sym typeface="Arial Rounded MT Bold"/>
        </a:defRPr>
      </a:lvl7pPr>
      <a:lvl8pPr>
        <a:lnSpc>
          <a:spcPts val="5600"/>
        </a:lnSpc>
        <a:defRPr sz="4600">
          <a:solidFill>
            <a:srgbClr val="FFFFFF"/>
          </a:solidFill>
          <a:latin typeface="Arial Rounded MT Bold"/>
          <a:ea typeface="Arial Rounded MT Bold"/>
          <a:cs typeface="Arial Rounded MT Bold"/>
          <a:sym typeface="Arial Rounded MT Bold"/>
        </a:defRPr>
      </a:lvl8pPr>
      <a:lvl9pPr>
        <a:lnSpc>
          <a:spcPts val="5600"/>
        </a:lnSpc>
        <a:defRPr sz="4600">
          <a:solidFill>
            <a:srgbClr val="FFFFFF"/>
          </a:solidFill>
          <a:latin typeface="Arial Rounded MT Bold"/>
          <a:ea typeface="Arial Rounded MT Bold"/>
          <a:cs typeface="Arial Rounded MT Bold"/>
          <a:sym typeface="Arial Rounded MT Bold"/>
        </a:defRPr>
      </a:lvl9pPr>
    </p:titleStyle>
    <p:bodyStyle>
      <a:lvl1pPr marL="342900" indent="-342900">
        <a:spcBef>
          <a:spcPts val="2000"/>
        </a:spcBef>
        <a:buSzPct val="100000"/>
        <a:buBlip>
          <a:blip r:embed="rId3"/>
        </a:buBlip>
        <a:defRPr sz="24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Arial Rounded MT Bold"/>
          <a:ea typeface="Arial Rounded MT Bold"/>
          <a:cs typeface="Arial Rounded MT Bold"/>
          <a:sym typeface="Arial Rounded MT Bold"/>
        </a:defRPr>
      </a:lvl1pPr>
      <a:lvl2pPr marL="657513" indent="-308263">
        <a:spcBef>
          <a:spcPts val="2000"/>
        </a:spcBef>
        <a:buSzPct val="100000"/>
        <a:buBlip>
          <a:blip r:embed="rId3"/>
        </a:buBlip>
        <a:defRPr sz="24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Arial Rounded MT Bold"/>
          <a:ea typeface="Arial Rounded MT Bold"/>
          <a:cs typeface="Arial Rounded MT Bold"/>
          <a:sym typeface="Arial Rounded MT Bold"/>
        </a:defRPr>
      </a:lvl2pPr>
      <a:lvl3pPr marL="970914" indent="-339089">
        <a:spcBef>
          <a:spcPts val="2000"/>
        </a:spcBef>
        <a:buSzPct val="100000"/>
        <a:buBlip>
          <a:blip r:embed="rId3"/>
        </a:buBlip>
        <a:defRPr sz="24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Arial Rounded MT Bold"/>
          <a:ea typeface="Arial Rounded MT Bold"/>
          <a:cs typeface="Arial Rounded MT Bold"/>
          <a:sym typeface="Arial Rounded MT Bold"/>
        </a:defRPr>
      </a:lvl3pPr>
      <a:lvl4pPr marL="1291166" indent="-376766">
        <a:spcBef>
          <a:spcPts val="2000"/>
        </a:spcBef>
        <a:buSzPct val="100000"/>
        <a:buBlip>
          <a:blip r:embed="rId3"/>
        </a:buBlip>
        <a:defRPr sz="24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Arial Rounded MT Bold"/>
          <a:ea typeface="Arial Rounded MT Bold"/>
          <a:cs typeface="Arial Rounded MT Bold"/>
          <a:sym typeface="Arial Rounded MT Bold"/>
        </a:defRPr>
      </a:lvl4pPr>
      <a:lvl5pPr marL="1590675" indent="-393700">
        <a:spcBef>
          <a:spcPts val="2000"/>
        </a:spcBef>
        <a:buSzPct val="100000"/>
        <a:buBlip>
          <a:blip r:embed="rId3"/>
        </a:buBlip>
        <a:defRPr sz="24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Arial Rounded MT Bold"/>
          <a:ea typeface="Arial Rounded MT Bold"/>
          <a:cs typeface="Arial Rounded MT Bold"/>
          <a:sym typeface="Arial Rounded MT Bold"/>
        </a:defRPr>
      </a:lvl5pPr>
      <a:lvl6pPr marL="1871133" indent="-385233">
        <a:spcBef>
          <a:spcPts val="2000"/>
        </a:spcBef>
        <a:buSzPct val="100000"/>
        <a:buBlip>
          <a:blip r:embed="rId3"/>
        </a:buBlip>
        <a:defRPr sz="24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Arial Rounded MT Bold"/>
          <a:ea typeface="Arial Rounded MT Bold"/>
          <a:cs typeface="Arial Rounded MT Bold"/>
          <a:sym typeface="Arial Rounded MT Bold"/>
        </a:defRPr>
      </a:lvl6pPr>
      <a:lvl7pPr marL="2152121" indent="-385233">
        <a:spcBef>
          <a:spcPts val="2000"/>
        </a:spcBef>
        <a:buSzPct val="100000"/>
        <a:buBlip>
          <a:blip r:embed="rId3"/>
        </a:buBlip>
        <a:defRPr sz="24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Arial Rounded MT Bold"/>
          <a:ea typeface="Arial Rounded MT Bold"/>
          <a:cs typeface="Arial Rounded MT Bold"/>
          <a:sym typeface="Arial Rounded MT Bold"/>
        </a:defRPr>
      </a:lvl7pPr>
      <a:lvl8pPr marL="2441046" indent="-385233">
        <a:spcBef>
          <a:spcPts val="2000"/>
        </a:spcBef>
        <a:buSzPct val="100000"/>
        <a:buBlip>
          <a:blip r:embed="rId3"/>
        </a:buBlip>
        <a:defRPr sz="24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Arial Rounded MT Bold"/>
          <a:ea typeface="Arial Rounded MT Bold"/>
          <a:cs typeface="Arial Rounded MT Bold"/>
          <a:sym typeface="Arial Rounded MT Bold"/>
        </a:defRPr>
      </a:lvl8pPr>
      <a:lvl9pPr marL="2722033" indent="-385233">
        <a:spcBef>
          <a:spcPts val="2000"/>
        </a:spcBef>
        <a:buSzPct val="100000"/>
        <a:buBlip>
          <a:blip r:embed="rId3"/>
        </a:buBlip>
        <a:defRPr sz="24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latin typeface="Arial Rounded MT Bold"/>
          <a:ea typeface="Arial Rounded MT Bold"/>
          <a:cs typeface="Arial Rounded MT Bold"/>
          <a:sym typeface="Arial Rounded MT Bold"/>
        </a:defRPr>
      </a:lvl9pPr>
    </p:bodyStyle>
    <p:otherStyle>
      <a:lvl1pPr>
        <a:defRPr sz="1200">
          <a:solidFill>
            <a:schemeClr val="tx1"/>
          </a:solidFill>
          <a:latin typeface="+mn-lt"/>
          <a:ea typeface="+mn-ea"/>
          <a:cs typeface="+mn-cs"/>
          <a:sym typeface="Arial Rounded MT Bold"/>
        </a:defRPr>
      </a:lvl1pPr>
      <a:lvl2pPr indent="457200">
        <a:defRPr sz="1200">
          <a:solidFill>
            <a:schemeClr val="tx1"/>
          </a:solidFill>
          <a:latin typeface="+mn-lt"/>
          <a:ea typeface="+mn-ea"/>
          <a:cs typeface="+mn-cs"/>
          <a:sym typeface="Arial Rounded MT Bold"/>
        </a:defRPr>
      </a:lvl2pPr>
      <a:lvl3pPr indent="914400">
        <a:defRPr sz="1200">
          <a:solidFill>
            <a:schemeClr val="tx1"/>
          </a:solidFill>
          <a:latin typeface="+mn-lt"/>
          <a:ea typeface="+mn-ea"/>
          <a:cs typeface="+mn-cs"/>
          <a:sym typeface="Arial Rounded MT Bold"/>
        </a:defRPr>
      </a:lvl3pPr>
      <a:lvl4pPr indent="1371600">
        <a:defRPr sz="1200">
          <a:solidFill>
            <a:schemeClr val="tx1"/>
          </a:solidFill>
          <a:latin typeface="+mn-lt"/>
          <a:ea typeface="+mn-ea"/>
          <a:cs typeface="+mn-cs"/>
          <a:sym typeface="Arial Rounded MT Bold"/>
        </a:defRPr>
      </a:lvl4pPr>
      <a:lvl5pPr indent="1828800">
        <a:defRPr sz="1200">
          <a:solidFill>
            <a:schemeClr val="tx1"/>
          </a:solidFill>
          <a:latin typeface="+mn-lt"/>
          <a:ea typeface="+mn-ea"/>
          <a:cs typeface="+mn-cs"/>
          <a:sym typeface="Arial Rounded MT Bold"/>
        </a:defRPr>
      </a:lvl5pPr>
      <a:lvl6pPr indent="2286000">
        <a:defRPr sz="1200">
          <a:solidFill>
            <a:schemeClr val="tx1"/>
          </a:solidFill>
          <a:latin typeface="+mn-lt"/>
          <a:ea typeface="+mn-ea"/>
          <a:cs typeface="+mn-cs"/>
          <a:sym typeface="Arial Rounded MT Bold"/>
        </a:defRPr>
      </a:lvl6pPr>
      <a:lvl7pPr indent="2743200">
        <a:defRPr sz="1200">
          <a:solidFill>
            <a:schemeClr val="tx1"/>
          </a:solidFill>
          <a:latin typeface="+mn-lt"/>
          <a:ea typeface="+mn-ea"/>
          <a:cs typeface="+mn-cs"/>
          <a:sym typeface="Arial Rounded MT Bold"/>
        </a:defRPr>
      </a:lvl7pPr>
      <a:lvl8pPr indent="3200400">
        <a:defRPr sz="1200">
          <a:solidFill>
            <a:schemeClr val="tx1"/>
          </a:solidFill>
          <a:latin typeface="+mn-lt"/>
          <a:ea typeface="+mn-ea"/>
          <a:cs typeface="+mn-cs"/>
          <a:sym typeface="Arial Rounded MT Bold"/>
        </a:defRPr>
      </a:lvl8pPr>
      <a:lvl9pPr indent="3657600">
        <a:defRPr sz="1200">
          <a:solidFill>
            <a:schemeClr val="tx1"/>
          </a:solidFill>
          <a:latin typeface="+mn-lt"/>
          <a:ea typeface="+mn-ea"/>
          <a:cs typeface="+mn-cs"/>
          <a:sym typeface="Arial Rounded MT Bold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>
            <p:ph type="title"/>
          </p:nvPr>
        </p:nvSpPr>
        <p:spPr>
          <a:xfrm rot="21042312">
            <a:off x="1022822" y="2961458"/>
            <a:ext cx="7551603" cy="161260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Scrub Daddy</a:t>
            </a:r>
          </a:p>
        </p:txBody>
      </p:sp>
      <p:sp>
        <p:nvSpPr>
          <p:cNvPr id="416" name="Shape 4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</a:rPr>
              <a:t>Reuben Verdouw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</a:rPr>
              <a:t>3/20/15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>
            <p:ph type="title"/>
          </p:nvPr>
        </p:nvSpPr>
        <p:spPr>
          <a:xfrm>
            <a:off x="712788" y="1371600"/>
            <a:ext cx="7716836" cy="1447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What is it?</a:t>
            </a:r>
          </a:p>
        </p:txBody>
      </p:sp>
      <p:sp>
        <p:nvSpPr>
          <p:cNvPr id="419" name="Shape 419"/>
          <p:cNvSpPr/>
          <p:nvPr>
            <p:ph type="body" idx="1"/>
          </p:nvPr>
        </p:nvSpPr>
        <p:spPr>
          <a:xfrm>
            <a:off x="712787" y="3012141"/>
            <a:ext cx="7716840" cy="3388659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Scrub Daddy is a cleaning product that changes firmness depending on the temperature of the water applied in order to tackle any cleaning task that you can think of around the house. 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This superb versatility has it being a much desired product and is currently sold in thousands of retail outlets across the United States.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/>
          <p:nvPr>
            <p:ph type="title"/>
          </p:nvPr>
        </p:nvSpPr>
        <p:spPr>
          <a:xfrm>
            <a:off x="712788" y="1371600"/>
            <a:ext cx="7716836" cy="1447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Intended International Market</a:t>
            </a:r>
          </a:p>
        </p:txBody>
      </p:sp>
      <p:sp>
        <p:nvSpPr>
          <p:cNvPr id="422" name="Shape 422"/>
          <p:cNvSpPr/>
          <p:nvPr>
            <p:ph type="body" idx="1"/>
          </p:nvPr>
        </p:nvSpPr>
        <p:spPr>
          <a:xfrm>
            <a:off x="712787" y="3012141"/>
            <a:ext cx="7716840" cy="3388659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I am bringing this product to Australia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Australia is a first-world, developed nation with the large majority of its population being homeowners, allowing for there to be a large market for this product. 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>
            <p:ph type="title"/>
          </p:nvPr>
        </p:nvSpPr>
        <p:spPr>
          <a:xfrm>
            <a:off x="712788" y="1371600"/>
            <a:ext cx="7716836" cy="1447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Tangible Factors</a:t>
            </a:r>
          </a:p>
        </p:txBody>
      </p:sp>
      <p:sp>
        <p:nvSpPr>
          <p:cNvPr id="425" name="Shape 425"/>
          <p:cNvSpPr/>
          <p:nvPr>
            <p:ph type="body" idx="1"/>
          </p:nvPr>
        </p:nvSpPr>
        <p:spPr>
          <a:xfrm>
            <a:off x="712787" y="3012141"/>
            <a:ext cx="7716840" cy="3388659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Soft in warm water for gentle cleansing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Firm in cool water for coarse scrubbing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Rinses clean and doesn’t cling to debris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Smile cleans both sides of spoons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Eyes serve as finger-holes for better grip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>
            <p:ph type="title"/>
          </p:nvPr>
        </p:nvSpPr>
        <p:spPr>
          <a:xfrm>
            <a:off x="712788" y="1371600"/>
            <a:ext cx="7716836" cy="1447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Intangible Factors</a:t>
            </a:r>
          </a:p>
        </p:txBody>
      </p:sp>
      <p:sp>
        <p:nvSpPr>
          <p:cNvPr id="428" name="Shape 428"/>
          <p:cNvSpPr/>
          <p:nvPr>
            <p:ph type="body" idx="1"/>
          </p:nvPr>
        </p:nvSpPr>
        <p:spPr>
          <a:xfrm>
            <a:off x="712787" y="3012141"/>
            <a:ext cx="7716840" cy="3388659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Scrub Daddy can outlast many ordinary sponges with correct use and proper care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Company does not have explicit warranties, but individual retailers may offer warrantties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$3.48 at WalMart; $3.69 at Home Depot; $3.99 at Bed Bath &amp; Beyond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>
            <p:ph type="title"/>
          </p:nvPr>
        </p:nvSpPr>
        <p:spPr>
          <a:xfrm>
            <a:off x="712788" y="1371600"/>
            <a:ext cx="7716836" cy="1447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Expansion Strategy</a:t>
            </a:r>
          </a:p>
        </p:txBody>
      </p:sp>
      <p:sp>
        <p:nvSpPr>
          <p:cNvPr id="431" name="Shape 431"/>
          <p:cNvSpPr/>
          <p:nvPr>
            <p:ph type="body" idx="1"/>
          </p:nvPr>
        </p:nvSpPr>
        <p:spPr>
          <a:xfrm>
            <a:off x="712787" y="3012141"/>
            <a:ext cx="7716840" cy="3388659"/>
          </a:xfrm>
          <a:prstGeom prst="rect">
            <a:avLst/>
          </a:prstGeom>
        </p:spPr>
        <p:txBody>
          <a:bodyPr/>
          <a:lstStyle/>
          <a:p>
            <a:pPr lvl="0" marL="322325" indent="-322325" defTabSz="8595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256">
                <a:solidFill>
                  <a:srgbClr val="FFFFFF"/>
                </a:solidFill>
                <a:effectLst>
                  <a:outerShdw sx="100000" sy="100000" kx="0" ky="0" algn="b" rotWithShape="0" blurRad="35814" dist="35814" dir="2700000">
                    <a:srgbClr val="000000">
                      <a:alpha val="43137"/>
                    </a:srgbClr>
                  </a:outerShdw>
                </a:effectLst>
              </a:rPr>
              <a:t>Design one product for a global marketplace</a:t>
            </a:r>
            <a:endParaRPr sz="2256">
              <a:solidFill>
                <a:srgbClr val="FFFFFF"/>
              </a:solidFill>
              <a:effectLst>
                <a:outerShdw sx="100000" sy="100000" kx="0" ky="0" algn="b" rotWithShape="0" blurRad="35814" dist="35814" dir="2700000">
                  <a:srgbClr val="000000">
                    <a:alpha val="43137"/>
                  </a:srgbClr>
                </a:outerShdw>
              </a:effectLst>
            </a:endParaRPr>
          </a:p>
          <a:p>
            <a:pPr lvl="1" marL="650620" indent="-322325" defTabSz="8595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256">
                <a:solidFill>
                  <a:srgbClr val="FFFFFF"/>
                </a:solidFill>
                <a:effectLst>
                  <a:outerShdw sx="100000" sy="100000" kx="0" ky="0" algn="b" rotWithShape="0" blurRad="35814" dist="35814" dir="2700000">
                    <a:srgbClr val="000000">
                      <a:alpha val="43137"/>
                    </a:srgbClr>
                  </a:outerShdw>
                </a:effectLst>
              </a:rPr>
              <a:t>We will use the same product all over the globe</a:t>
            </a:r>
            <a:endParaRPr sz="2256">
              <a:solidFill>
                <a:srgbClr val="FFFFFF"/>
              </a:solidFill>
              <a:effectLst>
                <a:outerShdw sx="100000" sy="100000" kx="0" ky="0" algn="b" rotWithShape="0" blurRad="35814" dist="35814" dir="2700000">
                  <a:srgbClr val="000000">
                    <a:alpha val="43137"/>
                  </a:srgbClr>
                </a:outerShdw>
              </a:effectLst>
            </a:endParaRPr>
          </a:p>
          <a:p>
            <a:pPr lvl="1" marL="650620" indent="-322325" defTabSz="8595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256">
                <a:solidFill>
                  <a:srgbClr val="FFFFFF"/>
                </a:solidFill>
                <a:effectLst>
                  <a:outerShdw sx="100000" sy="100000" kx="0" ky="0" algn="b" rotWithShape="0" blurRad="35814" dist="35814" dir="2700000">
                    <a:srgbClr val="000000">
                      <a:alpha val="43137"/>
                    </a:srgbClr>
                  </a:outerShdw>
                </a:effectLst>
              </a:rPr>
              <a:t>This is a solid product and no changes are necessary for global expansion</a:t>
            </a:r>
            <a:endParaRPr sz="2256">
              <a:solidFill>
                <a:srgbClr val="FFFFFF"/>
              </a:solidFill>
              <a:effectLst>
                <a:outerShdw sx="100000" sy="100000" kx="0" ky="0" algn="b" rotWithShape="0" blurRad="35814" dist="35814" dir="2700000">
                  <a:srgbClr val="000000">
                    <a:alpha val="43137"/>
                  </a:srgbClr>
                </a:outerShdw>
              </a:effectLst>
            </a:endParaRPr>
          </a:p>
          <a:p>
            <a:pPr lvl="1" marL="650620" indent="-322325" defTabSz="8595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256">
                <a:solidFill>
                  <a:srgbClr val="FFFFFF"/>
                </a:solidFill>
                <a:effectLst>
                  <a:outerShdw sx="100000" sy="100000" kx="0" ky="0" algn="b" rotWithShape="0" blurRad="35814" dist="35814" dir="2700000">
                    <a:srgbClr val="000000">
                      <a:alpha val="43137"/>
                    </a:srgbClr>
                  </a:outerShdw>
                </a:effectLst>
              </a:rPr>
              <a:t>The only thing that will change is the name</a:t>
            </a:r>
            <a:endParaRPr sz="2256">
              <a:solidFill>
                <a:srgbClr val="FFFFFF"/>
              </a:solidFill>
              <a:effectLst>
                <a:outerShdw sx="100000" sy="100000" kx="0" ky="0" algn="b" rotWithShape="0" blurRad="35814" dist="35814" dir="2700000">
                  <a:srgbClr val="000000">
                    <a:alpha val="43137"/>
                  </a:srgbClr>
                </a:outerShdw>
              </a:effectLst>
            </a:endParaRPr>
          </a:p>
          <a:p>
            <a:pPr lvl="2" marL="916241" indent="-322325" defTabSz="8595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256">
                <a:solidFill>
                  <a:srgbClr val="FFFFFF"/>
                </a:solidFill>
                <a:effectLst>
                  <a:outerShdw sx="100000" sy="100000" kx="0" ky="0" algn="b" rotWithShape="0" blurRad="35814" dist="35814" dir="2700000">
                    <a:srgbClr val="000000">
                      <a:alpha val="43137"/>
                    </a:srgbClr>
                  </a:outerShdw>
                </a:effectLst>
              </a:rPr>
              <a:t>The name will be translated into the language of the country in which it will be sold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/>
          <p:nvPr>
            <p:ph type="title"/>
          </p:nvPr>
        </p:nvSpPr>
        <p:spPr>
          <a:xfrm>
            <a:off x="712788" y="1371600"/>
            <a:ext cx="7716836" cy="1447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Product Positioning Approach</a:t>
            </a:r>
          </a:p>
        </p:txBody>
      </p:sp>
      <p:sp>
        <p:nvSpPr>
          <p:cNvPr id="434" name="Shape 434"/>
          <p:cNvSpPr/>
          <p:nvPr>
            <p:ph type="body" idx="1"/>
          </p:nvPr>
        </p:nvSpPr>
        <p:spPr>
          <a:xfrm>
            <a:off x="712787" y="3012141"/>
            <a:ext cx="7716840" cy="338865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A high quality sponge for high quality people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/>
          <p:nvPr>
            <p:ph type="title"/>
          </p:nvPr>
        </p:nvSpPr>
        <p:spPr>
          <a:xfrm>
            <a:off x="712788" y="1371600"/>
            <a:ext cx="7716836" cy="1447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Grey Market Version</a:t>
            </a:r>
          </a:p>
        </p:txBody>
      </p:sp>
      <p:sp>
        <p:nvSpPr>
          <p:cNvPr id="437" name="Shape 437"/>
          <p:cNvSpPr/>
          <p:nvPr>
            <p:ph type="body" idx="1"/>
          </p:nvPr>
        </p:nvSpPr>
        <p:spPr>
          <a:xfrm>
            <a:off x="712787" y="3012141"/>
            <a:ext cx="7716840" cy="3388659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Scrub Mummy (Mommy)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1" marL="692150" indent="-34290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This will also be sold in Australia but will be half the price, but will be just a normal sponge but in a sad face and its will be red, not yellow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1" marL="692150" indent="-34290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It will not have the special features of Scrub Daddy such as changing its firmness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/>
          <p:nvPr>
            <p:ph type="title"/>
          </p:nvPr>
        </p:nvSpPr>
        <p:spPr>
          <a:xfrm>
            <a:off x="712788" y="1371600"/>
            <a:ext cx="7716836" cy="1447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Product Package</a:t>
            </a:r>
          </a:p>
        </p:txBody>
      </p:sp>
      <p:sp>
        <p:nvSpPr>
          <p:cNvPr id="440" name="Shape 440"/>
          <p:cNvSpPr/>
          <p:nvPr>
            <p:ph type="body" idx="1"/>
          </p:nvPr>
        </p:nvSpPr>
        <p:spPr>
          <a:xfrm>
            <a:off x="712787" y="3012141"/>
            <a:ext cx="7716840" cy="338865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This product will be sold in one of those packages with the cardboard back which the product sits on and then it is covered by plastic.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88900" dist="63500" dir="30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88900" dist="63500" dir="30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0" cap="flat">
          <a:solidFill>
            <a:srgbClr val="073779"/>
          </a:solidFill>
          <a:prstDash val="solid"/>
          <a:bevel/>
        </a:ln>
        <a:effectLst>
          <a:outerShdw sx="100000" sy="100000" kx="0" ky="0" algn="b" rotWithShape="0" blurRad="88900" dist="63500" dir="30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 Rounded MT Bold"/>
            <a:ea typeface="Arial Rounded MT Bold"/>
            <a:cs typeface="Arial Rounded MT Bold"/>
            <a:sym typeface="Arial Rounded M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0" cap="flat">
          <a:solidFill>
            <a:srgbClr val="073779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 Rounded MT Bold"/>
            <a:ea typeface="Arial Rounded MT Bold"/>
            <a:cs typeface="Arial Rounded MT Bold"/>
            <a:sym typeface="Arial Rounded M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88900" dist="63500" dir="30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88900" dist="63500" dir="30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0" cap="flat">
          <a:solidFill>
            <a:srgbClr val="073779"/>
          </a:solidFill>
          <a:prstDash val="solid"/>
          <a:bevel/>
        </a:ln>
        <a:effectLst>
          <a:outerShdw sx="100000" sy="100000" kx="0" ky="0" algn="b" rotWithShape="0" blurRad="88900" dist="63500" dir="30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 Rounded MT Bold"/>
            <a:ea typeface="Arial Rounded MT Bold"/>
            <a:cs typeface="Arial Rounded MT Bold"/>
            <a:sym typeface="Arial Rounded M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0" cap="flat">
          <a:solidFill>
            <a:srgbClr val="073779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 Rounded MT Bold"/>
            <a:ea typeface="Arial Rounded MT Bold"/>
            <a:cs typeface="Arial Rounded MT Bold"/>
            <a:sym typeface="Arial Rounded M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