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9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69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Culture &amp; Cultural Influences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Reuben Verdouw, </a:t>
            </a:r>
            <a:r>
              <a:rPr lang="en-US" dirty="0" err="1" smtClean="0"/>
              <a:t>Catrina</a:t>
            </a:r>
            <a:r>
              <a:rPr lang="en-US" dirty="0" smtClean="0"/>
              <a:t> </a:t>
            </a:r>
            <a:r>
              <a:rPr lang="en-US" dirty="0" err="1" smtClean="0"/>
              <a:t>Spagnualo</a:t>
            </a:r>
            <a:r>
              <a:rPr lang="en-US" dirty="0" smtClean="0"/>
              <a:t>, &amp; Frankie </a:t>
            </a:r>
            <a:r>
              <a:rPr lang="en-US" dirty="0" err="1" smtClean="0"/>
              <a:t>Cincotta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4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Spoken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language that is spoken in Australia is English.</a:t>
            </a:r>
          </a:p>
          <a:p>
            <a:r>
              <a:rPr lang="en-US" dirty="0" smtClean="0"/>
              <a:t>Other languages spoken are Mandarin, </a:t>
            </a:r>
            <a:r>
              <a:rPr lang="en-US" dirty="0" err="1" smtClean="0"/>
              <a:t>Italin</a:t>
            </a:r>
            <a:r>
              <a:rPr lang="en-US" dirty="0" smtClean="0"/>
              <a:t>, Arabic, Cantonese, &amp; Greek.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70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&amp; Non-Religious Belief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primary religion is Christianity.</a:t>
            </a:r>
          </a:p>
          <a:p>
            <a:pPr lvl="1"/>
            <a:r>
              <a:rPr lang="en-US" dirty="0" smtClean="0"/>
              <a:t>Catholic</a:t>
            </a:r>
          </a:p>
          <a:p>
            <a:pPr lvl="1"/>
            <a:r>
              <a:rPr lang="en-US" dirty="0" smtClean="0"/>
              <a:t>Buddhist</a:t>
            </a:r>
          </a:p>
          <a:p>
            <a:pPr lvl="1"/>
            <a:r>
              <a:rPr lang="en-US" dirty="0" smtClean="0"/>
              <a:t>Baptist</a:t>
            </a:r>
          </a:p>
          <a:p>
            <a:pPr lvl="1"/>
            <a:r>
              <a:rPr lang="en-US" dirty="0" smtClean="0"/>
              <a:t>Jehovah’s Witness</a:t>
            </a:r>
          </a:p>
          <a:p>
            <a:pPr lvl="1"/>
            <a:r>
              <a:rPr lang="en-US" dirty="0" smtClean="0"/>
              <a:t>Mormon</a:t>
            </a:r>
          </a:p>
          <a:p>
            <a:r>
              <a:rPr lang="en-US" dirty="0" smtClean="0"/>
              <a:t>Thou Shalt Behave Honestly &amp; With Integrity</a:t>
            </a:r>
          </a:p>
          <a:p>
            <a:r>
              <a:rPr lang="en-US" dirty="0" smtClean="0"/>
              <a:t>Thou Shalt Act With Care &amp; Diligence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40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 the freedom and dignity of the individual</a:t>
            </a:r>
          </a:p>
          <a:p>
            <a:r>
              <a:rPr lang="en-US" dirty="0" smtClean="0"/>
              <a:t>Equality of men and women</a:t>
            </a:r>
          </a:p>
          <a:p>
            <a:r>
              <a:rPr lang="en-US" dirty="0" smtClean="0"/>
              <a:t>Freedom of religion</a:t>
            </a:r>
          </a:p>
          <a:p>
            <a:r>
              <a:rPr lang="en-US" dirty="0" smtClean="0"/>
              <a:t>Commitment to the rule of law</a:t>
            </a:r>
          </a:p>
          <a:p>
            <a:r>
              <a:rPr lang="en-US" dirty="0" smtClean="0"/>
              <a:t>Parliamentary 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3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Sports-Loving</a:t>
            </a:r>
          </a:p>
          <a:p>
            <a:r>
              <a:rPr lang="en-US" dirty="0" smtClean="0"/>
              <a:t>Humorous/Sarcastic</a:t>
            </a:r>
          </a:p>
          <a:p>
            <a:r>
              <a:rPr lang="en-US" dirty="0" smtClean="0"/>
              <a:t>Expect punctuality</a:t>
            </a:r>
          </a:p>
          <a:p>
            <a:r>
              <a:rPr lang="en-US" dirty="0" smtClean="0"/>
              <a:t>They believe that people should have social and political equality</a:t>
            </a:r>
          </a:p>
          <a:p>
            <a:r>
              <a:rPr lang="en-US" dirty="0" smtClean="0"/>
              <a:t>Individualistic</a:t>
            </a:r>
          </a:p>
        </p:txBody>
      </p:sp>
    </p:spTree>
    <p:extLst>
      <p:ext uri="{BB962C8B-B14F-4D97-AF65-F5344CB8AC3E}">
        <p14:creationId xmlns:p14="http://schemas.microsoft.com/office/powerpoint/2010/main" val="66783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Aussies respect people with strong opinions.</a:t>
            </a:r>
            <a:endParaRPr lang="en-US" dirty="0"/>
          </a:p>
          <a:p>
            <a:r>
              <a:rPr lang="en-US" dirty="0" smtClean="0"/>
              <a:t>Don’t say “I’m Stuffed” after a meal. This means you are pregnant.</a:t>
            </a:r>
          </a:p>
          <a:p>
            <a:r>
              <a:rPr lang="en-US" dirty="0" smtClean="0"/>
              <a:t>Cover your mouth when yawning.</a:t>
            </a:r>
          </a:p>
        </p:txBody>
      </p:sp>
    </p:spTree>
    <p:extLst>
      <p:ext uri="{BB962C8B-B14F-4D97-AF65-F5344CB8AC3E}">
        <p14:creationId xmlns:p14="http://schemas.microsoft.com/office/powerpoint/2010/main" val="101434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 Day</a:t>
            </a:r>
          </a:p>
          <a:p>
            <a:r>
              <a:rPr lang="en-US" dirty="0" smtClean="0"/>
              <a:t>ANZAC Day</a:t>
            </a:r>
          </a:p>
          <a:p>
            <a:r>
              <a:rPr lang="en-US" dirty="0" smtClean="0"/>
              <a:t>Christmas</a:t>
            </a:r>
            <a:endParaRPr lang="en-US" dirty="0"/>
          </a:p>
          <a:p>
            <a:r>
              <a:rPr lang="en-US" dirty="0" smtClean="0"/>
              <a:t>Easter</a:t>
            </a:r>
          </a:p>
        </p:txBody>
      </p:sp>
    </p:spTree>
    <p:extLst>
      <p:ext uri="{BB962C8B-B14F-4D97-AF65-F5344CB8AC3E}">
        <p14:creationId xmlns:p14="http://schemas.microsoft.com/office/powerpoint/2010/main" val="202173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Australians speak fast and use a lot of slang.</a:t>
            </a:r>
          </a:p>
          <a:p>
            <a:r>
              <a:rPr lang="en-US" dirty="0" smtClean="0"/>
              <a:t>They have a strong dialect.</a:t>
            </a:r>
          </a:p>
          <a:p>
            <a:r>
              <a:rPr lang="en-US" dirty="0" smtClean="0"/>
              <a:t>They like to make eye contact when speaking.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2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2641</TotalTime>
  <Words>183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Culture &amp; Cultural Influences</vt:lpstr>
      <vt:lpstr>Language Spoken</vt:lpstr>
      <vt:lpstr>Religious &amp; Non-Religious Belief System</vt:lpstr>
      <vt:lpstr>Values</vt:lpstr>
      <vt:lpstr>Attitudes</vt:lpstr>
      <vt:lpstr>Manners</vt:lpstr>
      <vt:lpstr>Customs</vt:lpstr>
      <vt:lpstr>Communication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&amp; Cultural Influences</dc:title>
  <dc:creator>Reuben Verdouw</dc:creator>
  <cp:lastModifiedBy>Reuben Verdouw</cp:lastModifiedBy>
  <cp:revision>13</cp:revision>
  <dcterms:created xsi:type="dcterms:W3CDTF">2014-11-05T12:37:54Z</dcterms:created>
  <dcterms:modified xsi:type="dcterms:W3CDTF">2014-11-07T13:19:06Z</dcterms:modified>
</cp:coreProperties>
</file>