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4" autoAdjust="0"/>
    <p:restoredTop sz="94726" autoAdjust="0"/>
  </p:normalViewPr>
  <p:slideViewPr>
    <p:cSldViewPr>
      <p:cViewPr>
        <p:scale>
          <a:sx n="107" d="100"/>
          <a:sy n="107" d="100"/>
        </p:scale>
        <p:origin x="-30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1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0E2307-1E40-4E12-8716-25BFDA8E7013}" type="datetime1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15D8-AD14-466E-AD27-94C8B52E290C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FECC-ECC3-496C-842F-2E8DF44BCA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15D8-AD14-466E-AD27-94C8B52E290C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FECC-ECC3-496C-842F-2E8DF44BCA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15D8-AD14-466E-AD27-94C8B52E290C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FECC-ECC3-496C-842F-2E8DF44BCA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15D8-AD14-466E-AD27-94C8B52E290C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FECC-ECC3-496C-842F-2E8DF44BCA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15D8-AD14-466E-AD27-94C8B52E290C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FECC-ECC3-496C-842F-2E8DF44BCA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15D8-AD14-466E-AD27-94C8B52E290C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FECC-ECC3-496C-842F-2E8DF44BCA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15D8-AD14-466E-AD27-94C8B52E290C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FECC-ECC3-496C-842F-2E8DF44BC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15D8-AD14-466E-AD27-94C8B52E290C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FECC-ECC3-496C-842F-2E8DF44BC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15D8-AD14-466E-AD27-94C8B52E290C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FECC-ECC3-496C-842F-2E8DF44BC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E7115D8-AD14-466E-AD27-94C8B52E290C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759FECC-ECC3-496C-842F-2E8DF44BC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6324600"/>
            <a:ext cx="6400800" cy="1752600"/>
          </a:xfrm>
        </p:spPr>
        <p:txBody>
          <a:bodyPr/>
          <a:lstStyle/>
          <a:p>
            <a:r>
              <a:rPr lang="en-US" dirty="0" smtClean="0"/>
              <a:t>Jackson Wright and Brett Carlson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664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 store availability by gaining capital from sales</a:t>
            </a:r>
          </a:p>
          <a:p>
            <a:r>
              <a:rPr lang="en-US" dirty="0" smtClean="0"/>
              <a:t>Increase consumer awareness of our promotions</a:t>
            </a:r>
          </a:p>
          <a:p>
            <a:r>
              <a:rPr lang="en-US" dirty="0" smtClean="0"/>
              <a:t>Create a slogan that goes well with our image</a:t>
            </a:r>
          </a:p>
          <a:p>
            <a:r>
              <a:rPr lang="en-US" dirty="0" smtClean="0"/>
              <a:t>Use many of these ideas across the country in all of our other locations</a:t>
            </a:r>
          </a:p>
          <a:p>
            <a:r>
              <a:rPr lang="en-US" dirty="0" smtClean="0"/>
              <a:t>“To touch and enhance lives through the joy that is Krispy Kreme”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543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by Vernon Rudolph in 1937 in Winston-Salem, NC</a:t>
            </a:r>
          </a:p>
          <a:p>
            <a:r>
              <a:rPr lang="en-US" dirty="0" smtClean="0"/>
              <a:t>Grown steadily over time into an international corporate franchise</a:t>
            </a:r>
          </a:p>
          <a:p>
            <a:r>
              <a:rPr lang="en-US" dirty="0" smtClean="0"/>
              <a:t>Current CEO is Jim Morgan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228600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691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location for this project is Charlotte, NC</a:t>
            </a:r>
          </a:p>
          <a:p>
            <a:pPr lvl="1"/>
            <a:r>
              <a:rPr lang="en-US" dirty="0" smtClean="0"/>
              <a:t>We chose Charlotte because it is the closest highly populated city to our headquarters. We specifically chose the Cotswold location because it is fairly new and has a great market surrounding it.</a:t>
            </a:r>
          </a:p>
          <a:p>
            <a:r>
              <a:rPr lang="en-US" dirty="0" smtClean="0"/>
              <a:t>Charlotte has approximately 775,000 residents</a:t>
            </a:r>
          </a:p>
          <a:p>
            <a:r>
              <a:rPr lang="en-US" dirty="0" smtClean="0"/>
              <a:t>Charlotte is filled with highly educated individuals who make enough money to spend on leisure activities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133600" cy="16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456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Mission: “To touch and enhance lives through the joy that is Krispy Kreme.” </a:t>
            </a:r>
          </a:p>
          <a:p>
            <a:r>
              <a:rPr lang="en-US" dirty="0" smtClean="0"/>
              <a:t>Target Market: male work professionals and young families </a:t>
            </a:r>
          </a:p>
          <a:p>
            <a:r>
              <a:rPr lang="en-US" dirty="0" smtClean="0"/>
              <a:t>Promotions: Krispy Kreme’s philosophy for promoting is utilizing what they like to call </a:t>
            </a:r>
            <a:r>
              <a:rPr lang="en-US" smtClean="0"/>
              <a:t>“word-of-mouth-marketing”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00600"/>
            <a:ext cx="30607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71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Primary: Surveyed over 100 members of our target market and interviewed 5 employees and the CEO Jim Morgan of Krispy Kreme (Please see pages 29 and 30 for copies of the questions)</a:t>
            </a:r>
          </a:p>
          <a:p>
            <a:r>
              <a:rPr lang="en-US" dirty="0" smtClean="0"/>
              <a:t>Secondary: Pulled from business journals, business reports, previously done surveys, and customer reviews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48200"/>
            <a:ext cx="3213100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310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Collected and analyzed all the data (please look at pages 31 and 32 for answers to the questions)</a:t>
            </a:r>
          </a:p>
          <a:p>
            <a:r>
              <a:rPr lang="en-US" dirty="0" smtClean="0"/>
              <a:t>We noticed that a high amount of people had problems with our coffee, promotions, doughnut selection, and store availability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Analyzed Data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30836"/>
            <a:ext cx="345598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695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Launch new flavors of doughnuts and coffee</a:t>
            </a:r>
          </a:p>
          <a:p>
            <a:pPr lvl="1"/>
            <a:r>
              <a:rPr lang="en-US" dirty="0" smtClean="0"/>
              <a:t>Doughnuts: fat free, grape, strawberry, cherry, apple, peppermint, pumpkin, eggnog, gingerbread, and sweet potato</a:t>
            </a:r>
          </a:p>
          <a:p>
            <a:pPr lvl="1"/>
            <a:r>
              <a:rPr lang="en-US" dirty="0" smtClean="0"/>
              <a:t>Coffee: add more espressos and standard coffees in flavors: chocolate, vanilla, caramel, strawberry, pumpkin, peppermint, gingerbread, and eggnog </a:t>
            </a:r>
          </a:p>
          <a:p>
            <a:r>
              <a:rPr lang="en-US" dirty="0" smtClean="0"/>
              <a:t>We will update our coffee machines and beans </a:t>
            </a:r>
          </a:p>
          <a:p>
            <a:r>
              <a:rPr lang="en-US" dirty="0" smtClean="0"/>
              <a:t>KK2GO: refrigerated glass bottles of coffee</a:t>
            </a:r>
          </a:p>
          <a:p>
            <a:r>
              <a:rPr lang="en-US" dirty="0" smtClean="0"/>
              <a:t>Promotions: Introduce new slogan “Served hot and fresh since 1937,” more advertisements in magazines and online, and further our development of promotions on social media</a:t>
            </a:r>
          </a:p>
          <a:p>
            <a:r>
              <a:rPr lang="en-US" dirty="0" smtClean="0"/>
              <a:t>Store availability: We must raise capital to introduce more stores and in order to do that we will attempt to increase sales with this project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-10357"/>
            <a:ext cx="1139825" cy="275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289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92488748"/>
              </p:ext>
            </p:extLst>
          </p:nvPr>
        </p:nvGraphicFramePr>
        <p:xfrm>
          <a:off x="609600" y="1447800"/>
          <a:ext cx="8229600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Event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due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Contract coffee and flavoring companies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July 1, 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Buy new coffee machines and train employees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July 20, 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Introduce new slogan and begin promotions on our social media sites and on Google AdWords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August 1, 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Introduce new fruit flavored and low calorie doughnuts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August 5, 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Introduce new coffee flavors and KK2GO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August 15, 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Publish Advertisement in SI magazine and other magazines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September 4, 2014 weekly issue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Publish advertisement on online websites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September 10-25, 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Introduce/ promote fall themed doughnuts and coffee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October 1, 2014-November 27, 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Introduce winter themed doughnuts and coffee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November 28, 2014-January 5,2015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End project at Cotswold location and collect and analyze all data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January 10, 2015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Determine if solutions were beneficial and determine if it should be used worldwide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March 1, 2015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1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Budget: $401,298</a:t>
            </a:r>
          </a:p>
          <a:p>
            <a:pPr lvl="1"/>
            <a:r>
              <a:rPr lang="en-US" dirty="0" smtClean="0"/>
              <a:t>Promotions: $208,000</a:t>
            </a:r>
          </a:p>
          <a:p>
            <a:pPr lvl="1"/>
            <a:r>
              <a:rPr lang="en-US" dirty="0" smtClean="0"/>
              <a:t>Merchandise: $44,000</a:t>
            </a:r>
          </a:p>
          <a:p>
            <a:pPr lvl="1"/>
            <a:r>
              <a:rPr lang="en-US" dirty="0" smtClean="0"/>
              <a:t>Machines and Flavorings:$9,298</a:t>
            </a:r>
          </a:p>
          <a:p>
            <a:pPr lvl="1"/>
            <a:r>
              <a:rPr lang="en-US" dirty="0" smtClean="0"/>
              <a:t>Launch Slogan: $30,000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9119"/>
            <a:ext cx="532765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83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Custom 9">
      <a:dk1>
        <a:srgbClr val="4E4E4E"/>
      </a:dk1>
      <a:lt1>
        <a:sysClr val="window" lastClr="FFFFFF"/>
      </a:lt1>
      <a:dk2>
        <a:srgbClr val="EA0500"/>
      </a:dk2>
      <a:lt2>
        <a:srgbClr val="005907"/>
      </a:lt2>
      <a:accent1>
        <a:srgbClr val="FD000B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203</TotalTime>
  <Words>586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Hardcover</vt:lpstr>
      <vt:lpstr>Slide 1</vt:lpstr>
      <vt:lpstr>History</vt:lpstr>
      <vt:lpstr>Location</vt:lpstr>
      <vt:lpstr>Philosophy</vt:lpstr>
      <vt:lpstr>Research</vt:lpstr>
      <vt:lpstr>Analyzed Data</vt:lpstr>
      <vt:lpstr>Project</vt:lpstr>
      <vt:lpstr>Timeline</vt:lpstr>
      <vt:lpstr>Budget</vt:lpstr>
      <vt:lpstr>Goals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 Wright</dc:creator>
  <cp:lastModifiedBy>8319704</cp:lastModifiedBy>
  <cp:revision>11</cp:revision>
  <dcterms:created xsi:type="dcterms:W3CDTF">2014-01-15T19:23:23Z</dcterms:created>
  <dcterms:modified xsi:type="dcterms:W3CDTF">2014-01-17T15:37:52Z</dcterms:modified>
</cp:coreProperties>
</file>