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1014-E9A5-4359-9F1D-726B42E25580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5493-9BC9-4CC0-A958-4BA54A7CE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2286000" cy="3001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Air </a:t>
            </a:r>
            <a:r>
              <a:rPr lang="en-US" sz="3600" b="1" dirty="0" err="1" smtClean="0"/>
              <a:t>Bedz</a:t>
            </a:r>
            <a:r>
              <a:rPr lang="en-US" sz="3600" b="1" dirty="0" smtClean="0"/>
              <a:t> for Trucks: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Australia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6321" t="15153" r="24746" b="5717"/>
          <a:stretch>
            <a:fillRect/>
          </a:stretch>
        </p:blipFill>
        <p:spPr bwMode="auto">
          <a:xfrm rot="10800000">
            <a:off x="2514600" y="0"/>
            <a:ext cx="662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Air Bedz for Trucks:  Australia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Bedz for Trucks:  Australia</dc:title>
  <dc:creator>melissa1.shaffer</dc:creator>
  <cp:lastModifiedBy>melissa1.shaffer</cp:lastModifiedBy>
  <cp:revision>1</cp:revision>
  <dcterms:created xsi:type="dcterms:W3CDTF">2015-03-23T10:14:31Z</dcterms:created>
  <dcterms:modified xsi:type="dcterms:W3CDTF">2015-03-23T10:16:48Z</dcterms:modified>
</cp:coreProperties>
</file>