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8"/>
  </p:notesMasterIdLst>
  <p:sldIdLst>
    <p:sldId id="332" r:id="rId2"/>
    <p:sldId id="333" r:id="rId3"/>
    <p:sldId id="334" r:id="rId4"/>
    <p:sldId id="339" r:id="rId5"/>
    <p:sldId id="340" r:id="rId6"/>
    <p:sldId id="335" r:id="rId7"/>
    <p:sldId id="336" r:id="rId8"/>
    <p:sldId id="341" r:id="rId9"/>
    <p:sldId id="337" r:id="rId10"/>
    <p:sldId id="338" r:id="rId11"/>
    <p:sldId id="256" r:id="rId12"/>
    <p:sldId id="257" r:id="rId13"/>
    <p:sldId id="258" r:id="rId14"/>
    <p:sldId id="296" r:id="rId15"/>
    <p:sldId id="299" r:id="rId16"/>
    <p:sldId id="297" r:id="rId17"/>
    <p:sldId id="298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4" r:id="rId30"/>
    <p:sldId id="315" r:id="rId31"/>
    <p:sldId id="316" r:id="rId32"/>
    <p:sldId id="311" r:id="rId33"/>
    <p:sldId id="317" r:id="rId34"/>
    <p:sldId id="318" r:id="rId35"/>
    <p:sldId id="319" r:id="rId36"/>
    <p:sldId id="320" r:id="rId37"/>
    <p:sldId id="312" r:id="rId38"/>
    <p:sldId id="313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295" r:id="rId47"/>
    <p:sldId id="328" r:id="rId48"/>
    <p:sldId id="329" r:id="rId49"/>
    <p:sldId id="330" r:id="rId50"/>
    <p:sldId id="331" r:id="rId51"/>
    <p:sldId id="259" r:id="rId52"/>
    <p:sldId id="260" r:id="rId53"/>
    <p:sldId id="263" r:id="rId54"/>
    <p:sldId id="261" r:id="rId55"/>
    <p:sldId id="264" r:id="rId56"/>
    <p:sldId id="265" r:id="rId57"/>
    <p:sldId id="266" r:id="rId58"/>
    <p:sldId id="267" r:id="rId59"/>
    <p:sldId id="268" r:id="rId60"/>
    <p:sldId id="269" r:id="rId61"/>
    <p:sldId id="270" r:id="rId62"/>
    <p:sldId id="271" r:id="rId63"/>
    <p:sldId id="272" r:id="rId64"/>
    <p:sldId id="273" r:id="rId65"/>
    <p:sldId id="274" r:id="rId66"/>
    <p:sldId id="275" r:id="rId67"/>
    <p:sldId id="276" r:id="rId68"/>
    <p:sldId id="277" r:id="rId69"/>
    <p:sldId id="278" r:id="rId70"/>
    <p:sldId id="279" r:id="rId71"/>
    <p:sldId id="280" r:id="rId72"/>
    <p:sldId id="281" r:id="rId73"/>
    <p:sldId id="282" r:id="rId74"/>
    <p:sldId id="283" r:id="rId75"/>
    <p:sldId id="284" r:id="rId76"/>
    <p:sldId id="285" r:id="rId77"/>
    <p:sldId id="286" r:id="rId78"/>
    <p:sldId id="287" r:id="rId79"/>
    <p:sldId id="288" r:id="rId80"/>
    <p:sldId id="289" r:id="rId81"/>
    <p:sldId id="290" r:id="rId82"/>
    <p:sldId id="291" r:id="rId83"/>
    <p:sldId id="292" r:id="rId84"/>
    <p:sldId id="293" r:id="rId85"/>
    <p:sldId id="294" r:id="rId86"/>
    <p:sldId id="262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1890" y="-1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27DC0-B5CC-47E0-8B49-71B53B037494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D5AF2-7CF3-41E5-8CE0-F13C58D4D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8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Mauna Kea kills it at being the tallest.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D5AF2-7CF3-41E5-8CE0-F13C58D4D5F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9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E97-BD25-4419-B350-176353558158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C087-1E5A-4C59-A80A-EE40B45EDF7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E97-BD25-4419-B350-176353558158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C087-1E5A-4C59-A80A-EE40B45ED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E97-BD25-4419-B350-176353558158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C087-1E5A-4C59-A80A-EE40B45ED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E97-BD25-4419-B350-176353558158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C087-1E5A-4C59-A80A-EE40B45ED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E97-BD25-4419-B350-176353558158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C087-1E5A-4C59-A80A-EE40B45EDF7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E97-BD25-4419-B350-176353558158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C087-1E5A-4C59-A80A-EE40B45ED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E97-BD25-4419-B350-176353558158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C087-1E5A-4C59-A80A-EE40B45ED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E97-BD25-4419-B350-176353558158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C087-1E5A-4C59-A80A-EE40B45ED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E97-BD25-4419-B350-176353558158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C087-1E5A-4C59-A80A-EE40B45ED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E97-BD25-4419-B350-176353558158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C087-1E5A-4C59-A80A-EE40B45EDF7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F186E97-BD25-4419-B350-176353558158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FC2C087-1E5A-4C59-A80A-EE40B45EDF7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F186E97-BD25-4419-B350-176353558158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FC2C087-1E5A-4C59-A80A-EE40B45EDF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/url?sa=i&amp;rct=j&amp;q=&amp;esrc=s&amp;source=images&amp;cd=&amp;cad=rja&amp;uact=8&amp;docid=eMEKK4xZE7vsCM&amp;tbnid=1h1NbKDSESIrgM:&amp;ved=0CAUQjRw&amp;url=http://www.poptens.com/2012/07/03/top-10-most-fattening-foods-of-america/&amp;ei=YHL6U-SnOIGnyATtxYHADw&amp;bvm=bv.73612305,d.aWw&amp;psig=AFQjCNH3krujtVm5Vwltn3CK3yWELiCnPw&amp;ust=1409008577015942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#1: Marketing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64" t="20934" r="21291" b="9884"/>
          <a:stretch/>
        </p:blipFill>
        <p:spPr>
          <a:xfrm>
            <a:off x="990600" y="1828800"/>
            <a:ext cx="67818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DECA…..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Brain Teasers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Smartest Group in the Room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/>
              <a:t>A farmer has seventeen sheep. 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All </a:t>
            </a:r>
            <a:r>
              <a:rPr lang="en-US" b="1" dirty="0"/>
              <a:t>but nine of them die. 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How </a:t>
            </a:r>
            <a:r>
              <a:rPr lang="en-US" b="1" dirty="0"/>
              <a:t>many sheep does he have left?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14800" y="426720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What five letter word becomes </a:t>
            </a:r>
          </a:p>
          <a:p>
            <a:pPr algn="ctr">
              <a:buNone/>
            </a:pPr>
            <a:r>
              <a:rPr lang="en-US" b="1" dirty="0" smtClean="0"/>
              <a:t>shorter when you add two letters to it?</a:t>
            </a:r>
          </a:p>
          <a:p>
            <a:pPr algn="ctr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4191000"/>
            <a:ext cx="2404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Short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You are running in a street marathon and you overtake the person in 2nd place.</a:t>
            </a:r>
          </a:p>
          <a:p>
            <a:pPr algn="ctr">
              <a:buNone/>
            </a:pPr>
            <a:r>
              <a:rPr lang="en-US" b="1" dirty="0" smtClean="0"/>
              <a:t> What place are you now?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4267200"/>
            <a:ext cx="3359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  <a:r>
              <a:rPr lang="en-US" sz="5400" b="1" cap="all" spc="0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Place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In British Columbia you cannot take a picture of a man with a wooden leg. </a:t>
            </a:r>
          </a:p>
          <a:p>
            <a:pPr algn="ctr">
              <a:buNone/>
            </a:pPr>
            <a:r>
              <a:rPr lang="en-US" b="1" dirty="0" smtClean="0"/>
              <a:t>Why not?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2260" y="4267200"/>
            <a:ext cx="753982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You cannot take a picture</a:t>
            </a:r>
          </a:p>
          <a:p>
            <a:pPr algn="ctr"/>
            <a:r>
              <a:rPr lang="en-US" sz="4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With a wooden leg. </a:t>
            </a:r>
            <a:endParaRPr lang="en-US" sz="4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600" b="1" dirty="0" smtClean="0"/>
              <a:t>A clerk at a butcher shop </a:t>
            </a:r>
          </a:p>
          <a:p>
            <a:pPr algn="ctr">
              <a:buNone/>
            </a:pPr>
            <a:r>
              <a:rPr lang="en-US" sz="4600" b="1" dirty="0" smtClean="0"/>
              <a:t>stands five feet ten inches tall </a:t>
            </a:r>
          </a:p>
          <a:p>
            <a:pPr algn="ctr">
              <a:buNone/>
            </a:pPr>
            <a:r>
              <a:rPr lang="en-US" sz="4600" b="1" dirty="0" smtClean="0"/>
              <a:t>and wears size 13 sneakers. </a:t>
            </a:r>
          </a:p>
          <a:p>
            <a:pPr algn="ctr">
              <a:buNone/>
            </a:pPr>
            <a:r>
              <a:rPr lang="en-US" sz="4600" b="1" dirty="0" smtClean="0"/>
              <a:t>What does he weigh?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5105400"/>
            <a:ext cx="1962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Meat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b="1" dirty="0" smtClean="0"/>
              <a:t>In a new Engineering Hostels containing 100 rooms. </a:t>
            </a:r>
          </a:p>
          <a:p>
            <a:pPr algn="ctr">
              <a:buNone/>
            </a:pPr>
            <a:r>
              <a:rPr lang="en-US" sz="2800" b="1" dirty="0" smtClean="0"/>
              <a:t>John Smith was hired to paint the numbers </a:t>
            </a:r>
          </a:p>
          <a:p>
            <a:pPr algn="ctr">
              <a:buNone/>
            </a:pPr>
            <a:r>
              <a:rPr lang="en-US" sz="2800" b="1" dirty="0" smtClean="0"/>
              <a:t>1 to 100 on the doors. </a:t>
            </a:r>
          </a:p>
          <a:p>
            <a:pPr algn="ctr">
              <a:buNone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How many times will John  have to paint the number eight ? </a:t>
            </a:r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endParaRPr lang="en-US" sz="2800" b="1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4876800"/>
            <a:ext cx="6858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20 Times</a:t>
            </a:r>
          </a:p>
          <a:p>
            <a:r>
              <a:rPr lang="en-US" sz="2000" dirty="0"/>
              <a:t>8,18,28,38,48,58,68,78,98,80,81,82,83,84,85,86,87,88,88(2),89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Divide 110 into two parts so that one will be 150 percent of the other.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 What are the 2 numbers?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352800" y="4572000"/>
            <a:ext cx="2443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44 &amp; 66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Jake weighs half as much as Joe, </a:t>
            </a:r>
          </a:p>
          <a:p>
            <a:pPr algn="ctr">
              <a:buNone/>
            </a:pPr>
            <a:r>
              <a:rPr lang="en-US" b="1" dirty="0" smtClean="0"/>
              <a:t>and John weighs three times as much as Jake. Together, they weigh 720 pounds. </a:t>
            </a:r>
          </a:p>
          <a:p>
            <a:pPr algn="ctr">
              <a:buNone/>
            </a:pPr>
            <a:r>
              <a:rPr lang="en-US" b="1" dirty="0" smtClean="0"/>
              <a:t>How much does each man weigh?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4038600"/>
            <a:ext cx="417774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Jake:  120 lbs</a:t>
            </a:r>
          </a:p>
          <a:p>
            <a:pPr algn="ctr"/>
            <a:r>
              <a:rPr lang="en-US" sz="4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Joe:  240 LBs</a:t>
            </a:r>
          </a:p>
          <a:p>
            <a:pPr algn="ctr"/>
            <a:r>
              <a:rPr lang="en-US" sz="4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John:  360 LBS</a:t>
            </a:r>
            <a:endParaRPr lang="en-US" sz="4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#1: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Complete the student information sheet</a:t>
            </a:r>
          </a:p>
          <a:p>
            <a:endParaRPr lang="en-US" dirty="0"/>
          </a:p>
          <a:p>
            <a:r>
              <a:rPr lang="en-US" dirty="0" smtClean="0"/>
              <a:t>Review Syllabus / DECA</a:t>
            </a:r>
          </a:p>
          <a:p>
            <a:endParaRPr lang="en-US" dirty="0"/>
          </a:p>
          <a:p>
            <a:r>
              <a:rPr lang="en-US" dirty="0" smtClean="0"/>
              <a:t>Teacher Quiz</a:t>
            </a:r>
          </a:p>
          <a:p>
            <a:endParaRPr lang="en-US" dirty="0"/>
          </a:p>
          <a:p>
            <a:r>
              <a:rPr lang="en-US" dirty="0" smtClean="0"/>
              <a:t>Ice Breaker #1</a:t>
            </a:r>
          </a:p>
          <a:p>
            <a:endParaRPr lang="en-US" dirty="0"/>
          </a:p>
          <a:p>
            <a:r>
              <a:rPr lang="en-US" dirty="0" smtClean="0"/>
              <a:t>Ice Breaker #2</a:t>
            </a:r>
          </a:p>
          <a:p>
            <a:endParaRPr lang="en-US" dirty="0" smtClean="0"/>
          </a:p>
          <a:p>
            <a:r>
              <a:rPr lang="en-US" dirty="0" smtClean="0"/>
              <a:t>Exit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dirty="0" smtClean="0"/>
              <a:t>Why did the girl wear glasses </a:t>
            </a:r>
          </a:p>
          <a:p>
            <a:pPr algn="ctr">
              <a:buNone/>
            </a:pPr>
            <a:r>
              <a:rPr lang="en-US" sz="3600" b="1" dirty="0" smtClean="0"/>
              <a:t>during math class?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3954" y="3657600"/>
            <a:ext cx="59554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Because it improves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di-vison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!</a:t>
            </a:r>
            <a:endParaRPr lang="en-US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500" b="1" dirty="0" smtClean="0"/>
              <a:t>Why did the two 4's skip lunch?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2782" y="2967335"/>
            <a:ext cx="57984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Because they already 8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#11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209" t="77350" r="73316" b="16472"/>
          <a:stretch>
            <a:fillRect/>
          </a:stretch>
        </p:blipFill>
        <p:spPr bwMode="auto">
          <a:xfrm>
            <a:off x="1219200" y="2590800"/>
            <a:ext cx="3733800" cy="217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029200" y="3810000"/>
            <a:ext cx="2286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791200" y="2743200"/>
            <a:ext cx="99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2667000"/>
            <a:ext cx="849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6600" b="1" dirty="0" smtClean="0"/>
              <a:t>8 x 12 = _______</a:t>
            </a:r>
            <a:endParaRPr lang="en-US" sz="6600" b="1" dirty="0"/>
          </a:p>
        </p:txBody>
      </p:sp>
      <p:sp>
        <p:nvSpPr>
          <p:cNvPr id="4" name="Rectangle 3"/>
          <p:cNvSpPr/>
          <p:nvPr/>
        </p:nvSpPr>
        <p:spPr>
          <a:xfrm>
            <a:off x="5562600" y="2743200"/>
            <a:ext cx="947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96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Last week Forbes announced its list of most valuable NFL franchises.  </a:t>
            </a:r>
          </a:p>
          <a:p>
            <a:pPr algn="ctr">
              <a:buNone/>
            </a:pPr>
            <a:r>
              <a:rPr lang="en-US" b="1" dirty="0" smtClean="0"/>
              <a:t>Which team is worth the most money?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Dallas Cowboys</a:t>
            </a:r>
          </a:p>
          <a:p>
            <a:pPr algn="ctr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b="1" dirty="0" smtClean="0"/>
              <a:t>How much are the Cowboys worth?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$3.2 Billion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000" b="1" dirty="0" smtClean="0"/>
              <a:t>According to Forbes, which NFL team is currently worth the least amount of money?</a:t>
            </a:r>
          </a:p>
          <a:p>
            <a:pPr algn="ctr">
              <a:buNone/>
            </a:pPr>
            <a:endParaRPr lang="en-US" sz="3000" b="1" dirty="0" smtClean="0"/>
          </a:p>
          <a:p>
            <a:pPr algn="ctr"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St. Louis Rams</a:t>
            </a:r>
          </a:p>
          <a:p>
            <a:pPr algn="ctr">
              <a:buNone/>
            </a:pPr>
            <a:endParaRPr lang="en-US" sz="30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$930 million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Which country won the 2014 World Cup?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848611" y="2967335"/>
            <a:ext cx="3446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Germany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419600" cy="4623816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As of Friday, August 22</a:t>
            </a:r>
            <a:r>
              <a:rPr lang="en-US" b="1" baseline="30000" dirty="0" smtClean="0"/>
              <a:t>nd</a:t>
            </a:r>
            <a:r>
              <a:rPr lang="en-US" b="1" dirty="0" smtClean="0"/>
              <a:t>; how much money has been raised for ALS from </a:t>
            </a:r>
          </a:p>
          <a:p>
            <a:pPr algn="ctr">
              <a:buNone/>
            </a:pPr>
            <a:r>
              <a:rPr lang="en-US" b="1" dirty="0" smtClean="0"/>
              <a:t>the ice bucket challenge?</a:t>
            </a:r>
          </a:p>
          <a:p>
            <a:pPr algn="ctr">
              <a:buNone/>
            </a:pPr>
            <a:r>
              <a:rPr lang="en-US" b="1" dirty="0" smtClean="0"/>
              <a:t>(July 29 – August 21)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/>
          </a:p>
        </p:txBody>
      </p:sp>
      <p:pic>
        <p:nvPicPr>
          <p:cNvPr id="5" name="Content Placeholder 4" descr="ice-bucke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2286000"/>
            <a:ext cx="3574075" cy="2910318"/>
          </a:xfrm>
        </p:spPr>
      </p:pic>
      <p:sp>
        <p:nvSpPr>
          <p:cNvPr id="6" name="Rectangle 5"/>
          <p:cNvSpPr/>
          <p:nvPr/>
        </p:nvSpPr>
        <p:spPr>
          <a:xfrm>
            <a:off x="152400" y="4343400"/>
            <a:ext cx="4793146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$53.3 million</a:t>
            </a:r>
          </a:p>
          <a:p>
            <a:pPr algn="ctr">
              <a:buNone/>
            </a:pPr>
            <a:endParaRPr lang="en-U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en-US" sz="2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*$2.2 million in 2013</a:t>
            </a:r>
            <a:endParaRPr lang="en-US" sz="2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625609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Who is the most popular on…..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597972"/>
              </p:ext>
            </p:extLst>
          </p:nvPr>
        </p:nvGraphicFramePr>
        <p:xfrm>
          <a:off x="457201" y="2286000"/>
          <a:ext cx="8458199" cy="3276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799"/>
                <a:gridCol w="3429000"/>
                <a:gridCol w="2438400"/>
              </a:tblGrid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Social Media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Celebrity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Followers</a:t>
                      </a:r>
                      <a:endParaRPr lang="en-US" sz="3000" dirty="0"/>
                    </a:p>
                  </a:txBody>
                  <a:tcPr/>
                </a:tc>
              </a:tr>
              <a:tr h="81915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Twitter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55,850,291</a:t>
                      </a:r>
                      <a:endParaRPr lang="en-US" sz="2800" b="1" dirty="0"/>
                    </a:p>
                  </a:txBody>
                  <a:tcPr/>
                </a:tc>
              </a:tr>
              <a:tr h="81915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Instagram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effectLst/>
                        </a:rPr>
                        <a:t>12,389,220</a:t>
                      </a:r>
                      <a:endParaRPr lang="en-US" sz="2800" b="1" dirty="0"/>
                    </a:p>
                  </a:txBody>
                  <a:tcPr/>
                </a:tc>
              </a:tr>
              <a:tr h="81915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Facebook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102,699,248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3124199"/>
            <a:ext cx="264592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Katy Perry</a:t>
            </a:r>
            <a:endParaRPr lang="en-US" sz="3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2084" y="4044063"/>
            <a:ext cx="24721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/>
              <a:t>Justin Bieber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5200" y="4678976"/>
            <a:ext cx="2454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/>
              <a:t>Shakira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#18 &amp; #19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Marshall </a:t>
            </a:r>
            <a:r>
              <a:rPr lang="en-US" b="1" dirty="0" err="1" smtClean="0"/>
              <a:t>Mathers</a:t>
            </a:r>
            <a:r>
              <a:rPr lang="en-US" b="1" dirty="0" smtClean="0"/>
              <a:t> @Eminem </a:t>
            </a:r>
          </a:p>
          <a:p>
            <a:pPr algn="ctr">
              <a:buNone/>
            </a:pPr>
            <a:r>
              <a:rPr lang="en-US" b="1" dirty="0" smtClean="0"/>
              <a:t>has 18,587,771 followers on Twitter.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How many tweets does he have?	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How many people does he follow?	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0234" t="15992" r="59224" b="72478"/>
          <a:stretch>
            <a:fillRect/>
          </a:stretch>
        </p:blipFill>
        <p:spPr bwMode="auto">
          <a:xfrm>
            <a:off x="152400" y="1847850"/>
            <a:ext cx="137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543800" y="3733800"/>
            <a:ext cx="1253292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600" b="1" dirty="0" smtClean="0"/>
              <a:t>Two</a:t>
            </a:r>
            <a:endParaRPr lang="en-US" sz="4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43800" y="4648200"/>
            <a:ext cx="13187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/>
              <a:t>Zero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64" t="19286" r="21291" b="9884"/>
          <a:stretch/>
        </p:blipFill>
        <p:spPr>
          <a:xfrm>
            <a:off x="990600" y="1752600"/>
            <a:ext cx="7086600" cy="483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one of the top five companies on Vine:</a:t>
            </a:r>
          </a:p>
          <a:p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General Electric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Lowes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Taco Bell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Dove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Urban Outfitters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0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Name one of the top ten brands on Pinterest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Perfect Palette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Real Simple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Beauty Department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HGTV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Apartment Therapy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Kate Spade of New York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Better Home &amp; Gardens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Whole Foods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West Elm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Mashable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7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NFL player has the TOP selling jersey in the NFL?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80777" y="2967335"/>
            <a:ext cx="4982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Johnny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Manziel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/>
              <a:t>What is the #1 song on iTunes this week?</a:t>
            </a:r>
          </a:p>
          <a:p>
            <a:pPr marL="118872" indent="0">
              <a:buNone/>
            </a:pPr>
            <a:endParaRPr lang="en-US" b="1" dirty="0"/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959136" y="2967335"/>
            <a:ext cx="5225725" cy="22621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/>
              <a:t>All About That </a:t>
            </a:r>
            <a:r>
              <a:rPr lang="en-US" sz="4700" b="1" dirty="0" smtClean="0"/>
              <a:t>Bass</a:t>
            </a:r>
            <a:endParaRPr lang="en-US" sz="4700" b="1" dirty="0"/>
          </a:p>
          <a:p>
            <a:pPr algn="ctr"/>
            <a:r>
              <a:rPr lang="en-US" sz="4700" b="1" dirty="0" smtClean="0"/>
              <a:t>by</a:t>
            </a:r>
          </a:p>
          <a:p>
            <a:pPr algn="ctr"/>
            <a:r>
              <a:rPr lang="en-US" sz="4700" b="1" dirty="0" smtClean="0"/>
              <a:t>Meghan </a:t>
            </a:r>
            <a:r>
              <a:rPr lang="en-US" sz="4700" b="1" dirty="0" err="1"/>
              <a:t>Trainor</a:t>
            </a:r>
            <a:endParaRPr lang="en-US" sz="47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74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the Vice President of the United States?</a:t>
            </a: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36164" y="2967335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Joe Biden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85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cheapest state in the country to purchase gas in ?</a:t>
            </a:r>
          </a:p>
          <a:p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1052" y="3352800"/>
            <a:ext cx="4581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South Carolina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7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#26:  Two Truths &amp; a Lie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Oklahoma man killed his father by giving him an atomic </a:t>
            </a:r>
            <a:r>
              <a:rPr lang="en-US" dirty="0" err="1" smtClean="0"/>
              <a:t>wedgie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women named Beautiful Existence successfully ate nothing but Starbucks for an entire year.</a:t>
            </a:r>
          </a:p>
          <a:p>
            <a:endParaRPr lang="en-US" dirty="0"/>
          </a:p>
          <a:p>
            <a:r>
              <a:rPr lang="en-US" dirty="0" smtClean="0"/>
              <a:t>Mount Everest is the tallest mountain in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#27: Two Truths &amp; a Lie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Bulls are enraged by the color Red</a:t>
            </a:r>
          </a:p>
          <a:p>
            <a:endParaRPr lang="en-US" dirty="0" smtClean="0"/>
          </a:p>
          <a:p>
            <a:r>
              <a:rPr lang="en-US" dirty="0" smtClean="0"/>
              <a:t>A Florida women gave birth in a Walmart parking lot while her husband was shopping</a:t>
            </a:r>
          </a:p>
          <a:p>
            <a:endParaRPr lang="en-US" dirty="0"/>
          </a:p>
          <a:p>
            <a:r>
              <a:rPr lang="en-US" dirty="0" smtClean="0"/>
              <a:t>A teenager threw boiling water on a girl after she unfriended him on Facebook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industry is the worlds largest advertiser on television today?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3626330"/>
            <a:ext cx="3722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Automobile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first menu item McDonalds offered?</a:t>
            </a:r>
          </a:p>
          <a:p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75437" y="2967335"/>
            <a:ext cx="2993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Hot Dogs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01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unit will have:</a:t>
            </a:r>
          </a:p>
          <a:p>
            <a:pPr lvl="1"/>
            <a:r>
              <a:rPr lang="en-US" dirty="0" smtClean="0"/>
              <a:t>A unit syllabus </a:t>
            </a:r>
          </a:p>
          <a:p>
            <a:pPr lvl="1"/>
            <a:r>
              <a:rPr lang="en-US" dirty="0" smtClean="0"/>
              <a:t>A unit test </a:t>
            </a:r>
          </a:p>
          <a:p>
            <a:pPr lvl="1"/>
            <a:r>
              <a:rPr lang="en-US" dirty="0" smtClean="0"/>
              <a:t>At least one vocabulary quiz </a:t>
            </a:r>
          </a:p>
          <a:p>
            <a:pPr lvl="2"/>
            <a:r>
              <a:rPr lang="en-US" dirty="0" smtClean="0"/>
              <a:t>10 – 15 questions</a:t>
            </a:r>
          </a:p>
          <a:p>
            <a:pPr lvl="1"/>
            <a:r>
              <a:rPr lang="en-US" dirty="0" smtClean="0"/>
              <a:t>Two – Three mini-assignments</a:t>
            </a:r>
          </a:p>
          <a:p>
            <a:pPr lvl="1"/>
            <a:r>
              <a:rPr lang="en-US" dirty="0" smtClean="0"/>
              <a:t>One major project</a:t>
            </a:r>
          </a:p>
          <a:p>
            <a:pPr lvl="2"/>
            <a:r>
              <a:rPr lang="en-US" dirty="0" smtClean="0"/>
              <a:t>All projects are usually 1 -4 people.  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r>
              <a:rPr lang="en-US" dirty="0" smtClean="0"/>
              <a:t>Friday you will have a five question quiz at the start of each class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best selling product of all-time is….?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2786" y="2967335"/>
            <a:ext cx="5258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Rubik’s Cube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553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in _____ American workers have been employed by McDonald’s.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76573" y="35052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/>
              <a:t>8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477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expensive celebrity wedding of all-time took place between whom?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b="1" i="1" dirty="0" smtClean="0"/>
              <a:t>*Wedding cost $34 million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104978" y="3048000"/>
            <a:ext cx="493404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18872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Prince William 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pPr marL="118872" indent="0" algn="ctr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&amp; </a:t>
            </a:r>
          </a:p>
          <a:p>
            <a:pPr marL="118872" indent="0" algn="ctr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Kate </a:t>
            </a:r>
            <a:r>
              <a:rPr lang="en-US" sz="5400" b="1" dirty="0">
                <a:solidFill>
                  <a:srgbClr val="FF0000"/>
                </a:solidFill>
              </a:rPr>
              <a:t>Middleton</a:t>
            </a:r>
          </a:p>
        </p:txBody>
      </p:sp>
    </p:spTree>
    <p:extLst>
      <p:ext uri="{BB962C8B-B14F-4D97-AF65-F5344CB8AC3E}">
        <p14:creationId xmlns:p14="http://schemas.microsoft.com/office/powerpoint/2010/main" val="417446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#33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highest paid celebrity endorsement deal of all-time?</a:t>
            </a:r>
          </a:p>
          <a:p>
            <a:endParaRPr lang="en-US" dirty="0"/>
          </a:p>
          <a:p>
            <a:r>
              <a:rPr lang="en-US" dirty="0" smtClean="0"/>
              <a:t>Name the celebrity for 1 point</a:t>
            </a:r>
          </a:p>
          <a:p>
            <a:endParaRPr lang="en-US" dirty="0"/>
          </a:p>
          <a:p>
            <a:r>
              <a:rPr lang="en-US" dirty="0" smtClean="0"/>
              <a:t>Name the company for 1 point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5327" y="4953000"/>
            <a:ext cx="80700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David Beckham &amp; Adidas:</a:t>
            </a:r>
          </a:p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$150 million for lifetime contract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823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#34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company paid Justin Bieber $12.5 million to endorse their product?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4087995"/>
            <a:ext cx="5210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18872" indent="0">
              <a:buNone/>
            </a:pPr>
            <a:r>
              <a:rPr lang="en-US" sz="5400" b="1" dirty="0"/>
              <a:t>O.P.I. Nail Polish</a:t>
            </a:r>
          </a:p>
        </p:txBody>
      </p:sp>
    </p:spTree>
    <p:extLst>
      <p:ext uri="{BB962C8B-B14F-4D97-AF65-F5344CB8AC3E}">
        <p14:creationId xmlns:p14="http://schemas.microsoft.com/office/powerpoint/2010/main" val="213484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TheDailyMeal.com; what fast-food restaurant serves a 1,720 calorie menu item.  </a:t>
            </a:r>
          </a:p>
          <a:p>
            <a:pPr marL="118872" indent="0">
              <a:buNone/>
            </a:pPr>
            <a:r>
              <a:rPr lang="en-US" sz="2800" b="1" i="1" dirty="0" smtClean="0"/>
              <a:t>The highest single item on any fast-food menu.  </a:t>
            </a:r>
          </a:p>
          <a:p>
            <a:pPr marL="118872" indent="0">
              <a:buNone/>
            </a:pPr>
            <a:endParaRPr lang="en-US" sz="2800" b="1" i="1" dirty="0"/>
          </a:p>
          <a:p>
            <a:pPr marL="118872" indent="0">
              <a:buNone/>
            </a:pPr>
            <a:r>
              <a:rPr lang="en-US" sz="2800" b="1" dirty="0"/>
              <a:t>#1 Subway’s Double Meatball Marinara with </a:t>
            </a:r>
            <a:r>
              <a:rPr lang="en-US" sz="2800" b="1" dirty="0" smtClean="0"/>
              <a:t>Cheese</a:t>
            </a:r>
            <a:endParaRPr lang="en-US" sz="2800" b="1" i="1" dirty="0"/>
          </a:p>
        </p:txBody>
      </p:sp>
      <p:sp>
        <p:nvSpPr>
          <p:cNvPr id="6" name="AutoShape 6" descr="data:image/jpeg;base64,/9j/4AAQSkZJRgABAQAAAQABAAD/2wCEAAkGBxQTEhUUEhQWFBUXFRcXFxcXGBUUFBUVFBQXFxQUFRcYHCggGB0lHBQUIjEhJSksLi4uFx8zODMsNygtLiwBCgoKDg0OGxAQGywmICUsLCw0LywsLCwsLCwsLCwsLCwsLCwsLCwsLCwsLCwsLCwsLCwsLCwsLCwsLCwsLCwsLP/AABEIALcBEwMBIgACEQEDEQH/xAAcAAABBQEBAQAAAAAAAAAAAAAFAAECBAYDBwj/xAA7EAABAwIFAQYDBwMEAgMAAAABAAIRAyEEBRIxQVEGImFxgZETMqEjQlKxwdHhBxTwFXKC8RYzU2Ki/8QAGgEAAwEBAQEAAAAAAAAAAAAAAQMEAAIFBv/EACwRAAICAQQBBAIBAwUAAAAAAAABAhEDBBIhMUETIjJRFGFxgZHBBTNCobH/2gAMAwEAAhEDEQA/ANUSOiaB0TkSplq8sYJlMdF10joohPKJiQA6KbaQXIKResY6OYEwaOiQKkCsEbSpgJwksYcMUixMClqQMIJtSgSlCxiepPKg1i6FiJiULm4XTgKUIBsgV0a1O1kq7Qy97uIHiiot9HW5FYBSIRVuVDly608sYN7rv0Js3qxAjWk7K1Sy57vBG2UgNgFNMjpku2cPM/ALGUCN7rj/AKaeSjSi5qb6UTjewdTwLRupENGwVtzJXCpShdbUujhtkacBWGlVmNVim2EUBCO6Y+CnCQCITnpXUBKE6JhJJ0ljGBKfTKYBSevNGDhSJUAnYIWCO0KZC56k+pYxIuThy5SurFjo6NKkCogJwsAnKipBq7U8G48IpNgK4CQKK0cs/EVepZe0cJiwyYNwAYPBWKeFefurQU8M0cLsGhMWD7BuAFLLHHwV2jlIHzGUTSTFiijm2cqVBrdgAusp1B5AEkwPHZM4Rhw5SJCDZhnbWA/DBqu4A290Fxgq1T9o4xvpFm+RA3UmbWwx9cv9D8enlLvg09bNKTbGo2egMn6Lm3Nmn5WuPpH5rPsoNaLW6K/gflnxUkddknKqSHS08Iq+wuzGg7gj6rqMS3qsj2l7T0cI251P20t4P/26LIj+qDQQNAHUmfon/kyXHYI6VzVo9aGIaTE3UysJlvaj4oJBY4bgDp+aMZdnwc4NMiTEHj+F3HVK0peTielkujQtKlC4DqF3CsJRJJnOhR1rWYmkEwKUrGHSTSkiEwTSnG6RBSY0mwBJ8LrzTskEh4q3TyuqfuH1gJv7Cr+B3sjtf0ayo4qIV9uW1CfkPqrlLI3neAioSfgNoD6V2YUep5EOXK3Syqm3iV2sEgbzO0qLnbBEKGXdSjbMM0cLsGhNjg+zlyKFHDAbNVltLqu5CgU5JI5Ha0KSiE8omEkmlDs0zulQs93eiQ0fMf2QlJRVs6jFydIJQoVarWiXEAeKwFXt89xIa1jG3h1yR0H8rvTzLUA58vP4p/IKSWsi/hyVfhTXyNRXzcbMH/I2HtuVj+0faT4Qh5+JUNwNmN6Ej9FPNM10UHvpmYaSJuQR1C8wxma/FBdUcNXWbn0UmfLORVpsEb5RvMmzSrVaTrOqZgAAQOI90ew+cSYe0+Y2J8JXlWV45sFustO4PHqumGp4lr9UuLDMPmWtP4vCEtL20VTxQbt8HqtbFU9EzbfxHVZrOe3jaQcym0XETOx62Q3D4oF+h1VjyN72d4DqFlO1tBjKwcwd1wsLwHXkSlRi/VrwD0oqNvkJ4nNaNcOlgY7eeXHmZ3UsLllN5brbT7zfvRqieI2WPfmQt1A45SxebueWmSI/yypjhknYXNVRoKdc4GuW6ZYSQ07jTPHMhaannrHPa9odAc2Y6HfUfQrANzF1RpZUl4F2yflPUIh2eqv0vA2IgnrF1zmVJsGNW6PZMrzhzJLRrZeBMH36I27O6QZqe4NtMc34HVeUZd2ge1rWbtAAgATE8k7K/mOdNY6m/QH/ACuAJBiLifVKwajNBVdr9+BWXRxm/wBnq7HSAY3Cg6qAbkDlZTB9sPj04otBrSBpOxB+8PLoidKk+Bru77xtZeh+Sm/byefLTyj8+Ao/HtgkXVZ2bQQXCxMWklDqlVgNjPh1KrYyv4i1z4W4SMurmldjIYIt1RrWvBuEliMP2hexoaIIHJmd0k5a/HXJy9JOwxleWhxJqCYiBx6o9SpBvygDysq+AZAM7z+StSrIQUUSXY5TqCm1dgHhJShRJWMOnTakpRMOkoOdFyYA5NkNxGe0WmGu1noy/udkueSMPk6OowlLpBVcq9drBLiAs5mvacU6Zee4BFhBeSdgJsvOc57XPrAtsGHiSSQCDDnG58tlHk10V8FZXi0UpfLg9b/12iN3R0uDPsVWq56SPsmjzdz5ALxbBZx34ALQR3T3YkdQd1paeZO0kCYjS6CAbg6bfr5JD1WVrnj+Cn8PGnxyG857R1nO+G2oWkDvGnaLgXPXwWOzTtGx+t1RxLpAbcnucyetmrPZni3AupNDtZdIO2pkGLeNimw/Z97yDUqaCfuAajEdZiUl18sku/6lkMcYcJf4LFTO2kRBiQRJ3PM+i1GSdpKerQ4gUyA5vJBM7zsdkKwfZSm8Q9z46WaQOpt/kqrmHYp9IudSqyGx3XiHQejgYt5BdQcKuLBJW6YczrHhzajWEmWlp2gHgT43HoV5a2uCb7k2WmxOJNKWkaZAmf0PKytVoa86biSm6WPdi8r2tFqlVOqxuLohhs0rOlup0AGRJs3n0ug1AOqODGNJcSB6k89Ftez2QaHNfiC3V+Eglvdv3pgOPF7eC7zOEF7jY5Sl10BGtDoLXHULRJuL3PRaGhgTjHNpG9upgkDewt0RTF9naLna/h1KTibmk5ha8/i0X0ieilkuWU6D3aqriNxu0+Rjf0UzcXJOxu6W1maxfYXEGsKdFgvsZ7rRyXujbxR539Fq5YC3FMNSJ0ljmtPgHST9FucsxtKm1odDXOgxeSfGVoqWcN0wYtyvRxtfZ5eXLO+DwHFdhcdhSfj0To4ewh7J823HqAiuU5bX0QKLyGtJDg0wb738V7Jic4aabjTlzgDaQNvMoZhsdVqw1zQGkXu2WmOY/lJzYlkfY3FqZRXR5XXyytpMU3STbgeV1H/xuuWz3WWJMum//EHwXoOZ5DUgw7U3peR+6FYLBEG7jG0fupvT2cDfyLMjgq9TCuvZ4gggzY7EQt7W7Ya6bGv7ryBqG0lRxGW0yWkMaXCJJG37o83I2VqTTpbrYZbqEyOhS1CctyTr/P8AB3PNjkluQHwT5IceZgfqnzNu4PPEX26+6712OZWjTDdMt6eXupZUyKPxKw+0IJOr1Ex/llHKL6Cq7BjMI5wmDe/T8k64V80cXEjb/akulBjLPU6Q7qlpTM2HkkV9OfPkwAkXKCr1Mc0WHePRt/4XMpqPYVFvot6kzkPdi3kWAb4m/wBELx1Sr/8AK4XtFr+nHgpsmsjBXTY6GBy8hrF45lIS9wHhuT6C6zeY9se9ootAn7z958Gi23UrI9qM0fTqfDJ1Et1Ocd3OMxJGw29ln8NmoDmtLh3Q7cE65B46mygyazNN1Hhf9noY9FBJN8s1ucZudX21STE98wwHhukQBbkqFfOD8MtplrXH5TeCb2kCEI7O5xRqam1D3ZB7wloA6k7xxZGNdFtNxDNTLEXiZ2LQRYn2HhN0ODk7ff7H8Q4ow+aZm9z9NUOeRY3MjxgoNiq5EiR68Iz2sDHN+JSkRck3dpjb0/VYx+MkXl0czMjxVGnxqUbRsuR3yFcPjmmA4mxvAuB1lFm486QdV2E97kjj/pBcqy2tWj4dMkHYxA9zutTS/ppj3MB0MIO7Q+HH3EdOV3OMHLbYN7irZQp4qnAeZLiOl4tF+N3eyv4fOWNAAsZ83Hwk2QTOMrxOGP29B1EbXadHo7Y+6o4ZpJk7JctPHtjY5ja4fO5qkVQQ0ggtaS032gi5O26L/EBZfVDmkNc463NJgHUR6+6xeCdwQPA8ow7GDQ651C43iRufZTT4dHSfk5V8sFeo0P2aHGJjj+B9UGr9mmglriQ6xbJtpgyRa4kFHf7jUQ8bg8mTv+/5Lv2je74Op9N23/sFgSSSCDyB06p+nytR2nOWClLcwDlf2VMim65NybXH3h1HRH8NjKbmaKjy4EAEcEmJuJJPh4LHV6T+ZFrDmF6H/TnJWsY3E1hLnXpNOzG/jj8R46DzXTxbnus4nl2Rp9BXB9j6jiPhONOmd9ZcXGdiAb+8ImOw7NbS+q98GTA03AsJaZGyIVe0VOi1z6hIA95Ngr2SZ5h6121GkkbEwfQHdPx4cO6n2QyzZ63Loz7Ox5pOL9fxOk2IH1ldMTgnRLQJiOllsMRBggi3RVjSaT0lUPGo8Im9RvlmSGFiJHNoEAI9gA38IB6xf/pX3ZcDHX2Pqndg9NyQB42XLUo8m3pnQMbNlwq4Kk495oP5+sLkMwoX+0mN46+qA5l2obq00B/yd4dG/ulZdVCK5a/9OoYMknwjQVsJh6Y1HS0eJ/IFUa2bs09w2G5iDHh/0spjMwc8y5xJ8dlRq4iYkqSWrlJ+1UWQ0qXMnYYxuOl2rU5xE6ZgNg9QN9kBr5nVcTrfsAAwd1oJAkn6qdCuHGxECfpY/WVXw+FdWxBDBuLlwhogwTJF7bDmEn05TfPY+4wQQZhqjhIYCDySZ8eE69Eyyk2nSYyx0tiYFzyfeUl6q0io896t2EG7Knjsyp0vmMu4Y27j6ceZWPx3aGpiHaaRNOlMWkPePE/dHgF3yrAtZUM3mDO/CRl/1JbtuNX+/AYaOlc/7GhbUfUgu7rfwgn2cRuuzaYHRKl9FMtnmyZBX7nyxUnXC4RS/uHEw1pNze8IBn2b0qUh7xq/CN/P/tWO0+ZmgwwY4An5p4XkuIxtSs4vdEE/MfyjpEKLJllKbiul5LcGFNJsNZlVNQmu5rajY0gAEuDSe7IBuf4Qv/xX4kPo1SARqGoAt07WINr8G6MZJjA5r6dRpIHLe6NMWPl+a4V6kvIpvc1kQWkRqIuNHSSuoJRVplTfO2jB4t1SlUcyp3XD2I4I6gojSzyA25O0tvpidoNvH1RHtFkpqt1F4D2iGmCJEWaZjpusRpIOl1iOv6KrGoZo/tC5ycH+jYvxzYc11/ihzdNpGpttI9rrRdguwFCmG1cYRUqEAil9xnPeI+Y/RB+xOStqD+4rHiGA7QPvFb/BYig37NjiXdfFcw9rcV15/kRmnfPk2WX4SiLMYxh4gAInGmL+ErzvL69Y1jTEutMjb1PC12Fw9WBLmjwufcqnHUelRFNN8thP4jXgtIBHIIBXlv8AVHs1To6cVRYGMJ01Q0Q0E/I+BtO3nC9Iq6tQI2G0dF1rYdlZjqdRocxwIc1wkEHgoZIqXDNjyPG7R894Npe4NptLnEw1rRLifBbvJv6d1Kg1Ymp8IH7jIc/1ds36o/hOzGGwNU1KLSHOBAJcXBrSQSGg7bAIyMzaBcqSGOF2yrJqZP4HHKex+DofJSDnfiqfaOPvYegCv5r2ew9an8Oqwad4Etg9Rp5XFmPDtirDsbTYO9UBMbblVJwS8Et5G/JjK/8ATinr1OquqUxcNgB3+1zhx5QrWLrFhDA3S0Nta0N2ARfF57wxvHKzuYY1z5MwYUsp44fEsUcuSt5js5xlXFGBSeGT3bET4lPhuzTxpmr8K9vvOv5GyIY7MRTbDgQ4kbyLKH9+HXHSykllfZbH2qkarKsXUosDXVTVIHzOESp1M/eXNJdABExtE3WZZjzACrf3ZDwCCRcu8tv5XPqZHwmL9KHbRq+0XaWsK3wqT4aIMjSCQ4ck7+iEjGvdrbXJOr5CXS4CIJsbGVnMwrNqOpm8tFuQRJ0/ordCsZaTqEm4ItHJjYLPdN7pNhjGMFSR1yzGSC07tdAiYj70/Q+iT2xWJBdBaDeYkkz+X1VFh0McAZcXT4kHmB4T7p8Vi2iC4gaWgECBAJJg+JPHHqisR05chOtVAaZMD/NlRxmMG2q0Ade+bjV0aACTyhrMTUrToB3gW6WP1m9rIjTygC7+8Y28fy9I5VMMD8k88yRSwxdOmmDpJHeJkG27uN+Atn2dw4bAbwZJ6lV8kyN74hsD6LcZVk4pjqforcWGnZHlzWqLFJhgJ0RFJJV0SGKyzLQ0TEHf+EYZSAgkjofMcKGRYunXptcwgyPYotTw406TcLwMGmVcHpZczvkhTF5bypE7gf55IZimupCQdTR7geKZ+dhrJd7qzHkSe1k8oNq0Y3tTkmLxWILKTfsxHfcQ1lxxyT5BD2/01xQkfFpdRGuPyW5PaKmBaT5BWMNmtR5bppjSTckw6/IXcMOMZ62TivB5FnXZzGYEitWY2o0ES5ri9oHGoWICWX5/Dg4ta6XSNQ1QJFoO/wD0vYsXi2xDtDiTBbLSY6+KxPabsHTrA1cJFKrMlg/9butvun6LTxL/AIj8eov/AHEAu0PaNlVhpspgg21QQ6R4T1v6oVg+y4qtkxchuo3AbMktJ2NuOp80TpdmTSGnEEh5JvcCw4kd706q92erCnWFN5c5gNiZhom8D9fBQ58mWHw7LYxhKPXAZd2aDaQaw6YYNNt42QrJsm+I8td3SLkjceS9CFdtQwAQ0DciAfJZqt873UiAJjxMWJVMJQfCPLblzZoMAynSbpb78nxJ6q9QxreqxFTHObZSweY6QSTbf2TfWUTj0mzd47NaNJhe9wDepsgeX9o/iVS0CAfkIMl0LDVq78Y4uqd2kJDWnf8A3eauYGm2hAYSS0yCeErJqZSfHRTDSwUXu7Njmwdu7pdCa1Ro5kdEOqZyT85mVUfjBcBJnlvo6x4NvYRzSsfh6qVtJkgcjlUzmgBAN2uEtP5hD8JmQaRrkgyJ6Fc8dSD2TT3YZHlyFN5soSS4CGJzDTsZHVUsRjdQImJG/IKEY4EQRYESQTsRvCrnXpadMNeYDibFMjGzOkEcTXNRsVO8QYD/AJiLchUMCNRgGSBJkFt+jV2p4WoacugQ4AtF3EbF08BEMJmVRlHVLS2S1ogCw5Ra8AsHPeSS1si13GQANiB1KshrS/TJDSLu/C3iSqmNqGq8SJOjU6JGgTtKYYwU2ttt3rzPgTNgJXVUuDJiw9Mnne8jlo5IP5KdfE90kvs0bDu7i1rzxzyVWp5gxjSC34r3GdxpZvAHuuDcvqVLuOkfU2g7JkMbYueVIf8A1D8DXOfqbN7+IHRSwWTue9prOmTOgfKJvtsimX5VpswXPhdazJOzjpDnBVQx10STy32VMFlkACm2B1habKshG7rnxRvDYANAsrrKaqjj+yWU76OWHwwaIAgK2Gp2tTposUpJQkiY8CyXNauFqaqbu4Tcbj2Xq3ZztG2uIdZ30M7Ly7NsndQe4ATT1HS4fLEyPIqWBxRYQWkghfPZJzxTtf2PZ2wyxPZscBoM7RFljM1YCQ3gcfuumV9qTUYabwZiNQ/VeeY3tNVw1V7Kn2jQTpJs6OL8qhZI5XcSZYpQtM11XMAwhobOoEW4VN2YOfpoMc9kW1T3vdZ+lnYxBDqVnA3BWhoYR3xKbyAet4ujkm0mvJ3CKVWAMw+LhqpcQXNBs931K0nZ7Oi6sA0klzdTe93Z5iUs1zaj8F9PEOptaJ06SHv8DoHKA5S7BNh7n/GIdLQAWQeJbxCmcfKtFPqOUakervxVOqzS9kmNuWk8zwqdGth8K3cT1N3HzKwGa9rXHuU+43w391mcZmFZzoE+fVVes30lf2xMNNx7nS+j1uv2qJB0ADpPKHYrNmVDHw9L+rdj5rDYGu4afiPkAzARB+ckOMi3BS/Vk+2Nngxx4jyXcxzFrSQ6yq1czGju3CpZyG1qWoGXC4WbwmLI7uqL3nhBR3cnKSjwa0Y47DlQpZg7UWvsULo1ZG/qmzKq46HW6E8pd26G+ArUrSAuLcUQQVTovJESrGDaC4NdYEm44QoNj1X6h4h30K7UKxBIHquVak0OsdhBM7rhhsVOogExb1Q2ms642qCxzXLriKgq0maXaPhgkg7ExwhlR97iZm1ySfBcG8l50DnkkjjwTlBC3IJ08Wbuu3gzsegA+qTwwj5+40XBMW+95SVRbXvIlxtABOw2HQBdcPlBqkuqEgngbLuOK3YueRIrVc1JcdA+ndgfdHUePmrLqFSsO/DG+1v8KO4LKGMsG6vHlG8JkLqmzfcKiOJfRPLKzMYDK2ts1srVZb2bc+CRC02T9nBTEuiVoaVGBZUxxfZNLL9AbLMhYwXF0aZTAGy6BqlCeopdCW77OYauoCUJImEnTKpi8c1m9/JBuuzJWW5SQZ2bOmwEJLn1InW1nn+YY2xBv4LJPqjUQLFHsYbFZjG0byvKzJS7L8b29F7L8c6m8umb7HYW2VftBTbXBdsePA/qqTcVw7fr+6u0qepS04S3FCakjK5XinYatJ4NxwRyvQKmagta4GWm4g8oJjMoFRpB3+qF/wChVZDWaiDsBKpnkx51y6ZoxplY0qr6jnMHdLjBPN7+at4XLC0TOp7idUTI/wBx2Wj/ANDbQDHVIpxDgGu1OJi4PAEqpmOaaZ0w1p/Vaeov2wVjNiq2DnNaw97vHp0UXYtzvAdFUq4kE2U2OW2cWwOZca6VerYlopX34VCkrTn6XNtIgpMlyG+DtltQFok3QbG5bpeXcONkQw25ISqSdIPUldRk4y4OXyuSFAaWjwK7ZodLRAvIt/Ck9oNptN46BdSxr9VS+0N/UoLu2Z9UQwz5uN12c+LyAJufPoquKf8ADAEXPPh0QzEYy0GSf82XcYt9AcqDlIhztLTAgkk8+ZUKWLAPwnPhm5LYjylCqOJqPZoYwBvPU+at4TKnm7kyOBvsVLMvA/8AdmAKNoJ848SruEywvE1CSTeBtKt4fLg0zF0ewOVPeRaAnxxpCJZGwZhsILANHtdG8uybVwfZaXLez7WiTv8AVH8NhA3YKiOJvsnll+gPlvZ5rYJCO0cOGiAF2a1TCeopCW2zmGqTVOExCIBwlCS44nFNYLn05WMdlwxOMYwXN+g3VN+IqP8AkGkdTulSy1u7jqPiuLb6D/Jwq4+pUswQPr7pUcuJu8+2/uibKYFgFKVtn2GyoMAzokrSS62oFs8qxeV1Bu0oHjMAROoEeYXsLqCHY3L2VLR52UktMn5HrUNeDxLEYfUSALdVXpB9La7en8r0fN+zJDiaYt0QV3Z+q6wYVLLFKPFcFEZp8mebm8RLSPSVoMXmZAa2bBvFj1Uh2VrNGwbPW6FdpWim4RawBHR3MeBU+TSXTqh+LOrqyjmOYF5Q3MBLQnL5KnihLEyEVBpI7lK0DKYAKmype5XCswnYqxSbEAifFVOqsSmGaFOGNd12HgmrkuI4A+q4sxkwJsB6BT1NI3v/AJspGmnbHJnVtWBAP8JzUmAwgdXHlUqhDZkbbrm6uB3Rcm8DhFQvoDkkXm1A0OFncqs3OfmnmwaNoU6GFqOEAQI5VqhkgBk3To4l5Ezy/QIYKlR0kko1l2RTd3sjOX5ZJGlv0Wpy7s85xEhPS+hEpfZn8LloAgNRTC5Q4kWgLZ4XIwBsilHANaNk1Y2+xLyfRm8uyAC5C0GGwQaNldbRUxTTVBIU5NkGMXZjUmBTldgFCaEpVevjWt8T0Fys2jFhca2Ja3c34A3VbXUfv3G//o/sutOi1uw/dDsJze+o/wCUaB1NzHlwlRwTQZPed1NyrSeFqNY0JlOEoRARCSTnBR1SsYe3VJKEljFGo4mw9UzrKQEBMCuAnE0pSLAFOpVAVHEuky10LJGbKfaPFfDpEjfYeHivJsxpuLyXd4Hed16Xnbaj2xplYvGYYyQRClz3ZRhr+pkcVQLTI2XD+5sQUZxbdO9wqr8AHCRcFTWvJUpMCzdSdiAG+Kvuyzwhcv8ASSbBN3RYNzB9LFCF3oVHTO546IxhezgtKO4HJwLNbJ8l26ZxvZnaGCe+7ud0YyvKWMMxJWnwPZ95+6tFlvZSLuRjB+EcSyLyZTC5c51mhHMD2VcSJWzwOVsYNldbTjZOji+xLy/QHy/JGsCLUqIGwXYNUoTVFIU3YwanhM5ydrkbASlKVFx6qq/GAGG94+HC1mLUrhUxY2HePguQpOd85t0CsU6YGwhDkJXLKjvmOkdBv7rtSw7W7D910TopGEkGqQanRAKVGFJIImIyU0KSUrGGDUwKeVF10DEk646ky1mK5cuL6o4TJLgJxpMkm59VM4Xk/ROkiY44ltisLndAh5KSSnzdDsXZma+H+IT+EfUrjhG6H6SO6kkpnFD7DWFwTKhgIzgezM9E6S7hFHM5M0OB7LUxvdGMJldNnytCZJVpJE7bZebTA4XWEkkwWRepNKZJYJIOTlySSxhEodXzANOlok+ySSDMMym5/wA7rdBsrNOhFm2SSRoFlgJBJJExMNUkySJhyUoTJLGHKjKdJAxFNKdJYIyZxSSWMDq2PaCRP5pJJLiw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90638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912" y="4800600"/>
            <a:ext cx="2162175" cy="143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Teaser </a:t>
            </a:r>
            <a:r>
              <a:rPr lang="en-US" dirty="0" err="1" smtClean="0"/>
              <a:t>Pic</a:t>
            </a:r>
            <a:r>
              <a:rPr lang="en-US" dirty="0" smtClean="0"/>
              <a:t> Puzzles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51" y="1774825"/>
            <a:ext cx="5006298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#36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3" t="9403" r="5859" b="74537"/>
          <a:stretch/>
        </p:blipFill>
        <p:spPr>
          <a:xfrm>
            <a:off x="2819400" y="2209800"/>
            <a:ext cx="2743200" cy="2057401"/>
          </a:xfrm>
        </p:spPr>
      </p:pic>
      <p:sp>
        <p:nvSpPr>
          <p:cNvPr id="5" name="Rectangle 4"/>
          <p:cNvSpPr/>
          <p:nvPr/>
        </p:nvSpPr>
        <p:spPr>
          <a:xfrm>
            <a:off x="1105059" y="4607160"/>
            <a:ext cx="6171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Unfinished Business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771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#37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75292" r="72555" b="8236"/>
          <a:stretch/>
        </p:blipFill>
        <p:spPr>
          <a:xfrm>
            <a:off x="2438400" y="1752600"/>
            <a:ext cx="3962400" cy="2793998"/>
          </a:xfrm>
        </p:spPr>
      </p:pic>
      <p:sp>
        <p:nvSpPr>
          <p:cNvPr id="5" name="Rectangle 4"/>
          <p:cNvSpPr/>
          <p:nvPr/>
        </p:nvSpPr>
        <p:spPr>
          <a:xfrm>
            <a:off x="956055" y="4724400"/>
            <a:ext cx="692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Right Under Your Nose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33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#38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t="11050" r="72834" b="74126"/>
          <a:stretch/>
        </p:blipFill>
        <p:spPr>
          <a:xfrm>
            <a:off x="2209800" y="1905000"/>
            <a:ext cx="3810000" cy="2857500"/>
          </a:xfrm>
        </p:spPr>
      </p:pic>
      <p:sp>
        <p:nvSpPr>
          <p:cNvPr id="5" name="Rectangle 4"/>
          <p:cNvSpPr/>
          <p:nvPr/>
        </p:nvSpPr>
        <p:spPr>
          <a:xfrm>
            <a:off x="1908939" y="4800031"/>
            <a:ext cx="4411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Play on Words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565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Sales Process Video</a:t>
            </a:r>
          </a:p>
          <a:p>
            <a:pPr lvl="1"/>
            <a:r>
              <a:rPr lang="en-US" dirty="0" smtClean="0"/>
              <a:t>Rock Concert Project</a:t>
            </a:r>
          </a:p>
          <a:p>
            <a:pPr lvl="1"/>
            <a:r>
              <a:rPr lang="en-US" dirty="0" smtClean="0"/>
              <a:t>Ad Campaign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Project Tidbits:</a:t>
            </a:r>
          </a:p>
          <a:p>
            <a:pPr lvl="1"/>
            <a:r>
              <a:rPr lang="en-US" dirty="0" smtClean="0"/>
              <a:t>You form groups unless your groups are terrible</a:t>
            </a:r>
          </a:p>
          <a:p>
            <a:pPr lvl="1"/>
            <a:r>
              <a:rPr lang="en-US" dirty="0" smtClean="0"/>
              <a:t>Can always work by yourself</a:t>
            </a:r>
          </a:p>
          <a:p>
            <a:pPr lvl="1"/>
            <a:r>
              <a:rPr lang="en-US" dirty="0" smtClean="0"/>
              <a:t>Ample class time is always given to complete projects in class</a:t>
            </a:r>
          </a:p>
          <a:p>
            <a:pPr lvl="1"/>
            <a:r>
              <a:rPr lang="en-US" dirty="0" smtClean="0"/>
              <a:t>Follow the rubric(s)</a:t>
            </a:r>
          </a:p>
          <a:p>
            <a:pPr lvl="1"/>
            <a:r>
              <a:rPr lang="en-US" dirty="0" smtClean="0"/>
              <a:t>Ask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#39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7" t="9403" r="4795" b="75772"/>
          <a:stretch/>
        </p:blipFill>
        <p:spPr>
          <a:xfrm>
            <a:off x="2362200" y="2209800"/>
            <a:ext cx="3429000" cy="2253343"/>
          </a:xfrm>
        </p:spPr>
      </p:pic>
      <p:sp>
        <p:nvSpPr>
          <p:cNvPr id="5" name="Rectangle 4"/>
          <p:cNvSpPr/>
          <p:nvPr/>
        </p:nvSpPr>
        <p:spPr>
          <a:xfrm>
            <a:off x="2382672" y="4310730"/>
            <a:ext cx="3618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Just in Case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90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#40</a:t>
            </a:r>
            <a:endParaRPr lang="en-US" dirty="0"/>
          </a:p>
        </p:txBody>
      </p:sp>
      <p:pic>
        <p:nvPicPr>
          <p:cNvPr id="6" name="Content Placeholder 3" descr="Tennis2.gif"/>
          <p:cNvPicPr>
            <a:picLocks noChangeAspect="1"/>
          </p:cNvPicPr>
          <p:nvPr/>
        </p:nvPicPr>
        <p:blipFill>
          <a:blip r:embed="rId2" cstate="print"/>
          <a:srcRect l="76451" t="5788" r="6212" b="74847"/>
          <a:stretch>
            <a:fillRect/>
          </a:stretch>
        </p:blipFill>
        <p:spPr>
          <a:xfrm>
            <a:off x="2743200" y="1524000"/>
            <a:ext cx="3657600" cy="37755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4600" y="5029200"/>
            <a:ext cx="4402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Close Quarters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ennis2.gif"/>
          <p:cNvPicPr>
            <a:picLocks noChangeAspect="1"/>
          </p:cNvPicPr>
          <p:nvPr/>
        </p:nvPicPr>
        <p:blipFill>
          <a:blip r:embed="rId2" cstate="print"/>
          <a:srcRect l="76451" t="30600" r="5652" b="52859"/>
          <a:stretch>
            <a:fillRect/>
          </a:stretch>
        </p:blipFill>
        <p:spPr>
          <a:xfrm>
            <a:off x="3352800" y="1828800"/>
            <a:ext cx="2438400" cy="208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4876800"/>
            <a:ext cx="3574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paradox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#42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8" t="76939" r="48478" b="8236"/>
          <a:stretch/>
        </p:blipFill>
        <p:spPr>
          <a:xfrm>
            <a:off x="3048000" y="2286000"/>
            <a:ext cx="3505200" cy="2103120"/>
          </a:xfrm>
        </p:spPr>
      </p:pic>
      <p:sp>
        <p:nvSpPr>
          <p:cNvPr id="5" name="Rectangle 4"/>
          <p:cNvSpPr/>
          <p:nvPr/>
        </p:nvSpPr>
        <p:spPr>
          <a:xfrm>
            <a:off x="1213720" y="4805279"/>
            <a:ext cx="7173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Water under the Bridge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#43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3" t="52393" r="50000" b="29650"/>
          <a:stretch/>
        </p:blipFill>
        <p:spPr>
          <a:xfrm>
            <a:off x="2819400" y="2209800"/>
            <a:ext cx="3505200" cy="3184304"/>
          </a:xfrm>
        </p:spPr>
      </p:pic>
      <p:sp>
        <p:nvSpPr>
          <p:cNvPr id="5" name="Rectangle 4"/>
          <p:cNvSpPr/>
          <p:nvPr/>
        </p:nvSpPr>
        <p:spPr>
          <a:xfrm>
            <a:off x="2971800" y="5394104"/>
            <a:ext cx="2765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Forget It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#44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2600" y="4645259"/>
            <a:ext cx="5673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Making ends meet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0" t="73644" r="7378" b="8237"/>
          <a:stretch/>
        </p:blipFill>
        <p:spPr>
          <a:xfrm>
            <a:off x="3505200" y="2209800"/>
            <a:ext cx="1905000" cy="2095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#45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0" t="76939" r="50000" b="8236"/>
          <a:stretch/>
        </p:blipFill>
        <p:spPr>
          <a:xfrm>
            <a:off x="2971800" y="2133600"/>
            <a:ext cx="3048000" cy="2110154"/>
          </a:xfrm>
        </p:spPr>
      </p:pic>
      <p:sp>
        <p:nvSpPr>
          <p:cNvPr id="5" name="Rectangle 4"/>
          <p:cNvSpPr/>
          <p:nvPr/>
        </p:nvSpPr>
        <p:spPr>
          <a:xfrm>
            <a:off x="2802868" y="4016871"/>
            <a:ext cx="3385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Sick in bed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#46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5" t="76939" r="27166" b="9883"/>
          <a:stretch/>
        </p:blipFill>
        <p:spPr>
          <a:xfrm>
            <a:off x="2819400" y="2057400"/>
            <a:ext cx="3276600" cy="2016369"/>
          </a:xfrm>
        </p:spPr>
      </p:pic>
      <p:sp>
        <p:nvSpPr>
          <p:cNvPr id="5" name="Rectangle 4"/>
          <p:cNvSpPr/>
          <p:nvPr/>
        </p:nvSpPr>
        <p:spPr>
          <a:xfrm>
            <a:off x="2245882" y="4267200"/>
            <a:ext cx="4652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Mother-in-Law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#47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t="52232" r="78678" b="29648"/>
          <a:stretch/>
        </p:blipFill>
        <p:spPr>
          <a:xfrm>
            <a:off x="2514600" y="1600200"/>
            <a:ext cx="3886200" cy="3438534"/>
          </a:xfrm>
        </p:spPr>
      </p:pic>
      <p:sp>
        <p:nvSpPr>
          <p:cNvPr id="5" name="Rectangle 4"/>
          <p:cNvSpPr/>
          <p:nvPr/>
        </p:nvSpPr>
        <p:spPr>
          <a:xfrm>
            <a:off x="2176953" y="3962400"/>
            <a:ext cx="4790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Short of Breath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#48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9" t="7755" r="8165" b="75773"/>
          <a:stretch/>
        </p:blipFill>
        <p:spPr>
          <a:xfrm>
            <a:off x="2590800" y="2057399"/>
            <a:ext cx="3733800" cy="2989385"/>
          </a:xfrm>
        </p:spPr>
      </p:pic>
      <p:sp>
        <p:nvSpPr>
          <p:cNvPr id="5" name="Rectangle 4"/>
          <p:cNvSpPr/>
          <p:nvPr/>
        </p:nvSpPr>
        <p:spPr>
          <a:xfrm>
            <a:off x="1735229" y="5234342"/>
            <a:ext cx="5673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Seasons Greetings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64" t="20934" r="21291" b="26356"/>
          <a:stretch/>
        </p:blipFill>
        <p:spPr>
          <a:xfrm>
            <a:off x="457200" y="1828800"/>
            <a:ext cx="795099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#49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1" t="9403" r="29442" b="77420"/>
          <a:stretch/>
        </p:blipFill>
        <p:spPr>
          <a:xfrm>
            <a:off x="3429000" y="2209800"/>
            <a:ext cx="2133600" cy="1741714"/>
          </a:xfrm>
        </p:spPr>
      </p:pic>
      <p:sp>
        <p:nvSpPr>
          <p:cNvPr id="5" name="Rectangle 4"/>
          <p:cNvSpPr/>
          <p:nvPr/>
        </p:nvSpPr>
        <p:spPr>
          <a:xfrm>
            <a:off x="2438400" y="4114800"/>
            <a:ext cx="3802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 of a Gun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#50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1" t="30817" r="27520" b="52711"/>
          <a:stretch/>
        </p:blipFill>
        <p:spPr>
          <a:xfrm>
            <a:off x="2590800" y="2209800"/>
            <a:ext cx="3200400" cy="2520462"/>
          </a:xfrm>
        </p:spPr>
      </p:pic>
      <p:sp>
        <p:nvSpPr>
          <p:cNvPr id="5" name="Rectangle 4"/>
          <p:cNvSpPr/>
          <p:nvPr/>
        </p:nvSpPr>
        <p:spPr>
          <a:xfrm>
            <a:off x="2028292" y="4730262"/>
            <a:ext cx="4325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Cross Country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up points</a:t>
            </a:r>
          </a:p>
          <a:p>
            <a:endParaRPr lang="en-US" dirty="0"/>
          </a:p>
          <a:p>
            <a:r>
              <a:rPr lang="en-US" dirty="0" smtClean="0"/>
              <a:t>Team with most points gets candy bag</a:t>
            </a:r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gets two pieces</a:t>
            </a:r>
          </a:p>
          <a:p>
            <a:endParaRPr lang="en-US" dirty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gets 1 piece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Breaker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 Chairs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Exit Quiz over rules, expectations, procedures</a:t>
            </a:r>
          </a:p>
          <a:p>
            <a:endParaRPr lang="en-US" dirty="0"/>
          </a:p>
          <a:p>
            <a:r>
              <a:rPr lang="en-US" dirty="0" smtClean="0"/>
              <a:t>Ask questions, make comments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Exit Quiz International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What percentage of your grade is the  30 page paper?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How many tests will you have not including the midterm </a:t>
            </a:r>
            <a:r>
              <a:rPr lang="en-US" smtClean="0"/>
              <a:t>and final?</a:t>
            </a:r>
          </a:p>
          <a:p>
            <a:pPr marL="633222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91" t="19286" r="21291" b="9884"/>
          <a:stretch/>
        </p:blipFill>
        <p:spPr>
          <a:xfrm>
            <a:off x="838200" y="1676399"/>
            <a:ext cx="7239000" cy="502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Projects &amp; Tests are huge</a:t>
            </a:r>
          </a:p>
          <a:p>
            <a:endParaRPr lang="en-US" dirty="0"/>
          </a:p>
          <a:p>
            <a:r>
              <a:rPr lang="en-US" dirty="0" smtClean="0"/>
              <a:t>Choose groups wisely</a:t>
            </a:r>
          </a:p>
          <a:p>
            <a:endParaRPr lang="en-US" dirty="0"/>
          </a:p>
          <a:p>
            <a:r>
              <a:rPr lang="en-US" dirty="0" smtClean="0"/>
              <a:t>You should have little to no homework if you use your class time effectively</a:t>
            </a:r>
          </a:p>
          <a:p>
            <a:endParaRPr lang="en-US" dirty="0"/>
          </a:p>
          <a:p>
            <a:r>
              <a:rPr lang="en-US" dirty="0" smtClean="0"/>
              <a:t>If I go too fast, tell me</a:t>
            </a:r>
          </a:p>
          <a:p>
            <a:endParaRPr lang="en-US" dirty="0"/>
          </a:p>
          <a:p>
            <a:r>
              <a:rPr lang="en-US" dirty="0" smtClean="0"/>
              <a:t>The class website has all the info. for this class</a:t>
            </a:r>
          </a:p>
          <a:p>
            <a:endParaRPr lang="en-US" dirty="0"/>
          </a:p>
          <a:p>
            <a:r>
              <a:rPr lang="en-US" dirty="0" smtClean="0"/>
              <a:t>If I post a </a:t>
            </a:r>
            <a:r>
              <a:rPr lang="en-US" dirty="0" err="1" smtClean="0"/>
              <a:t>quizlet</a:t>
            </a:r>
            <a:r>
              <a:rPr lang="en-US" dirty="0" smtClean="0"/>
              <a:t>…look at it</a:t>
            </a:r>
          </a:p>
          <a:p>
            <a:endParaRPr lang="en-US" dirty="0"/>
          </a:p>
          <a:p>
            <a:r>
              <a:rPr lang="en-US" dirty="0" smtClean="0"/>
              <a:t>Study for quizzes &amp; tests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Syllabus:  Due Friday, 08/29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38" t="27521" r="21291" b="9884"/>
          <a:stretch/>
        </p:blipFill>
        <p:spPr>
          <a:xfrm>
            <a:off x="533400" y="2057399"/>
            <a:ext cx="70104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375</TotalTime>
  <Words>1216</Words>
  <Application>Microsoft Office PowerPoint</Application>
  <PresentationFormat>On-screen Show (4:3)</PresentationFormat>
  <Paragraphs>314</Paragraphs>
  <Slides>86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3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Day #1: Marketing</vt:lpstr>
      <vt:lpstr>Day #1: Marketing</vt:lpstr>
      <vt:lpstr>Syllabus</vt:lpstr>
      <vt:lpstr>Class Structure</vt:lpstr>
      <vt:lpstr>Major Projects</vt:lpstr>
      <vt:lpstr>Syllabus</vt:lpstr>
      <vt:lpstr>Syllabus</vt:lpstr>
      <vt:lpstr>Class Key Points</vt:lpstr>
      <vt:lpstr>Syllabus:  Due Friday, 08/29</vt:lpstr>
      <vt:lpstr>Any Questions????</vt:lpstr>
      <vt:lpstr>Brain Teasers</vt:lpstr>
      <vt:lpstr>Question #1</vt:lpstr>
      <vt:lpstr>Question #2</vt:lpstr>
      <vt:lpstr>Question #3</vt:lpstr>
      <vt:lpstr>Question # 4</vt:lpstr>
      <vt:lpstr>Question #5</vt:lpstr>
      <vt:lpstr>Question #6</vt:lpstr>
      <vt:lpstr>Question #7</vt:lpstr>
      <vt:lpstr>Question #8</vt:lpstr>
      <vt:lpstr>Question #9</vt:lpstr>
      <vt:lpstr>Question #10</vt:lpstr>
      <vt:lpstr>Question #11</vt:lpstr>
      <vt:lpstr>Question #12</vt:lpstr>
      <vt:lpstr>Question #13</vt:lpstr>
      <vt:lpstr>Question #14</vt:lpstr>
      <vt:lpstr>Question #15</vt:lpstr>
      <vt:lpstr>Question #16</vt:lpstr>
      <vt:lpstr>Question #17</vt:lpstr>
      <vt:lpstr>Question #18 &amp; #19</vt:lpstr>
      <vt:lpstr>Question #20</vt:lpstr>
      <vt:lpstr>Question #21</vt:lpstr>
      <vt:lpstr>Question #22</vt:lpstr>
      <vt:lpstr>Question #23</vt:lpstr>
      <vt:lpstr>Question #24</vt:lpstr>
      <vt:lpstr>Question #25</vt:lpstr>
      <vt:lpstr>Question #26:  Two Truths &amp; a Lie</vt:lpstr>
      <vt:lpstr>Question #27: Two Truths &amp; a Lie</vt:lpstr>
      <vt:lpstr>Question #28</vt:lpstr>
      <vt:lpstr>Question #29</vt:lpstr>
      <vt:lpstr>Question #30</vt:lpstr>
      <vt:lpstr>Question #31</vt:lpstr>
      <vt:lpstr>Question #32</vt:lpstr>
      <vt:lpstr>Question #33</vt:lpstr>
      <vt:lpstr>Question #34</vt:lpstr>
      <vt:lpstr>Question #35</vt:lpstr>
      <vt:lpstr>Brain Teaser Pic Puzzles</vt:lpstr>
      <vt:lpstr>Question #36</vt:lpstr>
      <vt:lpstr>Question #37</vt:lpstr>
      <vt:lpstr>Question #38</vt:lpstr>
      <vt:lpstr>Question #39</vt:lpstr>
      <vt:lpstr>Question #40</vt:lpstr>
      <vt:lpstr>Question #41</vt:lpstr>
      <vt:lpstr>Question #42</vt:lpstr>
      <vt:lpstr>Question #43</vt:lpstr>
      <vt:lpstr>Question #44</vt:lpstr>
      <vt:lpstr>Question #45</vt:lpstr>
      <vt:lpstr>Question #46</vt:lpstr>
      <vt:lpstr>Question #47</vt:lpstr>
      <vt:lpstr>Question #48</vt:lpstr>
      <vt:lpstr>Question #49</vt:lpstr>
      <vt:lpstr>Question #50</vt:lpstr>
      <vt:lpstr>The End</vt:lpstr>
      <vt:lpstr>Ice Breaker #2</vt:lpstr>
      <vt:lpstr>Task #3</vt:lpstr>
      <vt:lpstr>Exit Quiz International Marketing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Teasers</dc:title>
  <dc:creator>melissa1.shaffer</dc:creator>
  <cp:lastModifiedBy>Melissa Shaffer</cp:lastModifiedBy>
  <cp:revision>42</cp:revision>
  <dcterms:created xsi:type="dcterms:W3CDTF">2014-08-23T15:01:49Z</dcterms:created>
  <dcterms:modified xsi:type="dcterms:W3CDTF">2014-08-25T04:11:25Z</dcterms:modified>
</cp:coreProperties>
</file>