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76" r:id="rId4"/>
    <p:sldId id="267" r:id="rId5"/>
    <p:sldId id="277" r:id="rId6"/>
    <p:sldId id="278" r:id="rId7"/>
    <p:sldId id="279" r:id="rId8"/>
    <p:sldId id="28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Billboard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Marketing Ad Campaigns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4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_0421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927054"/>
              </a:clrFrom>
              <a:clrTo>
                <a:srgbClr val="92705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27" t="38006" r="7527" b="28883"/>
          <a:stretch/>
        </p:blipFill>
        <p:spPr>
          <a:xfrm>
            <a:off x="1154954" y="3016250"/>
            <a:ext cx="910085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4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487" y="2144712"/>
            <a:ext cx="7616591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6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Gatorade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kany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606" y="2348346"/>
            <a:ext cx="5585011" cy="43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5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AB8C53"/>
              </a:clrFrom>
              <a:clrTo>
                <a:srgbClr val="AB8C5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6" t="7909" r="29416" b="16328"/>
          <a:stretch/>
        </p:blipFill>
        <p:spPr>
          <a:xfrm rot="5400000">
            <a:off x="3524825" y="2139950"/>
            <a:ext cx="3860803" cy="434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1294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354" y="2447708"/>
            <a:ext cx="6396181" cy="411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6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3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318462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Titleist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3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1846960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75</TotalTime>
  <Words>10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Billboard Examples</vt:lpstr>
      <vt:lpstr>PowerPoint Presentation</vt:lpstr>
      <vt:lpstr>Eno </vt:lpstr>
      <vt:lpstr>Gatorade</vt:lpstr>
      <vt:lpstr>Monster</vt:lpstr>
      <vt:lpstr>Orbit</vt:lpstr>
      <vt:lpstr>PowerPoint Presentation</vt:lpstr>
      <vt:lpstr>Titleist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Billboard Examples</dc:title>
  <dc:creator>Melissa Shaffer</dc:creator>
  <cp:lastModifiedBy>Melissa Shaffer</cp:lastModifiedBy>
  <cp:revision>13</cp:revision>
  <dcterms:created xsi:type="dcterms:W3CDTF">2014-05-23T00:21:41Z</dcterms:created>
  <dcterms:modified xsi:type="dcterms:W3CDTF">2014-05-23T01:42:18Z</dcterms:modified>
</cp:coreProperties>
</file>