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9407-C135-481E-86C0-3029188BA55E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9C09-0239-4056-9F7C-99371D36F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Ludacris Soul Headphones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 and Milan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oskosmos.com/news/sites/default/files/2011/October/sou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867275" cy="624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533400"/>
            <a:ext cx="2819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Tangible: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packaging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wireless,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brand name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emblem: 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good quality</a:t>
            </a:r>
          </a:p>
          <a:p>
            <a:endParaRPr lang="en-US" b="1" dirty="0"/>
          </a:p>
          <a:p>
            <a:r>
              <a:rPr lang="en-US" b="1" dirty="0" smtClean="0"/>
              <a:t>Intangible: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Brand recognition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Warranty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Fast shipping/delivery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Good customer service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00201"/>
            <a:ext cx="38100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Strategy #2: </a:t>
            </a:r>
            <a:r>
              <a:rPr lang="en-US" dirty="0" smtClean="0"/>
              <a:t>Adapt an existing product for a new market.</a:t>
            </a:r>
          </a:p>
          <a:p>
            <a:r>
              <a:rPr lang="en-US" dirty="0" smtClean="0"/>
              <a:t>We can take it to China,  and keep it the same. We chose it because everyone likes good sound quality with their music and they are cheap compared to other companies.</a:t>
            </a:r>
            <a:endParaRPr lang="en-US" dirty="0"/>
          </a:p>
        </p:txBody>
      </p:sp>
      <p:pic>
        <p:nvPicPr>
          <p:cNvPr id="6146" name="Picture 2" descr="http://media4.popsugar-assets.com/files/2012/01/02/2/192/1922507/ludacrisces.xxxlarge/i/Ludacris-Soul-Headphones-CES-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gadgetguy.com.au/cms/wp-content/uploads/Soul-Ludacris-SL150-headphones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76197" cy="5791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22860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CC"/>
                </a:solidFill>
              </a:rPr>
              <a:t>GOOD SOUND QUALITY,</a:t>
            </a:r>
          </a:p>
          <a:p>
            <a:r>
              <a:rPr lang="en-US" sz="2800" dirty="0">
                <a:solidFill>
                  <a:srgbClr val="FF66CC"/>
                </a:solidFill>
              </a:rPr>
              <a:t>	</a:t>
            </a:r>
            <a:r>
              <a:rPr lang="en-US" sz="2800" dirty="0" smtClean="0">
                <a:solidFill>
                  <a:srgbClr val="FF66CC"/>
                </a:solidFill>
              </a:rPr>
              <a:t>GOOD PRICE.</a:t>
            </a:r>
            <a:endParaRPr lang="en-US" sz="2800" dirty="0">
              <a:solidFill>
                <a:srgbClr val="FF66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008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Positioning Approach: </a:t>
            </a:r>
            <a:r>
              <a:rPr lang="en-US" dirty="0" smtClean="0"/>
              <a:t>it has better quality than beats for a lower price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 Market Version</a:t>
            </a:r>
            <a:endParaRPr lang="en-US" dirty="0"/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-12441"/>
          <a:stretch>
            <a:fillRect/>
          </a:stretch>
        </p:blipFill>
        <p:spPr>
          <a:xfrm>
            <a:off x="0" y="1295400"/>
            <a:ext cx="4267200" cy="5327842"/>
          </a:xfrm>
        </p:spPr>
      </p:pic>
      <p:sp>
        <p:nvSpPr>
          <p:cNvPr id="6" name="Rectangle 5"/>
          <p:cNvSpPr/>
          <p:nvPr/>
        </p:nvSpPr>
        <p:spPr>
          <a:xfrm rot="1040024">
            <a:off x="1105010" y="4017021"/>
            <a:ext cx="1018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929822">
            <a:off x="1163383" y="468912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Milan J’s</a:t>
            </a:r>
            <a:endParaRPr lang="en-US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colors of the grey market version are not neutral like the Souls. They come in bright colors like orange, red, blue, and green.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the grey market6, we would charge $80, unlike the original which are about $120.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Family Brand: Soul Electronics</a:t>
            </a:r>
          </a:p>
          <a:p>
            <a:r>
              <a:rPr lang="en-US" dirty="0" smtClean="0"/>
              <a:t>Brand Name: “Soul” by Ludacris</a:t>
            </a:r>
            <a:endParaRPr lang="en-US" dirty="0"/>
          </a:p>
        </p:txBody>
      </p:sp>
      <p:pic>
        <p:nvPicPr>
          <p:cNvPr id="17410" name="Picture 2" descr="http://futuremusic.com/news/images/aiaiai_tma-1_packag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4436300" cy="3886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6200000">
            <a:off x="68868" y="3588733"/>
            <a:ext cx="251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Soul Electronics</a:t>
            </a:r>
            <a:endParaRPr lang="en-US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3124200"/>
            <a:ext cx="1295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SOUL</a:t>
            </a:r>
            <a:endParaRPr lang="en-US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Ludacris Soul Headphones</vt:lpstr>
      <vt:lpstr>Slide 2</vt:lpstr>
      <vt:lpstr>Strategy</vt:lpstr>
      <vt:lpstr>Slide 4</vt:lpstr>
      <vt:lpstr>Grey Market Version</vt:lpstr>
      <vt:lpstr>Product Packaging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Ludacris Soul Headphones</dc:title>
  <dc:creator>8546953</dc:creator>
  <cp:lastModifiedBy>admin</cp:lastModifiedBy>
  <cp:revision>5</cp:revision>
  <dcterms:created xsi:type="dcterms:W3CDTF">2015-03-19T11:56:11Z</dcterms:created>
  <dcterms:modified xsi:type="dcterms:W3CDTF">2015-03-30T12:10:00Z</dcterms:modified>
</cp:coreProperties>
</file>