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60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36" autoAdjust="0"/>
    <p:restoredTop sz="94660"/>
  </p:normalViewPr>
  <p:slideViewPr>
    <p:cSldViewPr>
      <p:cViewPr varScale="1">
        <p:scale>
          <a:sx n="70" d="100"/>
          <a:sy n="70" d="100"/>
        </p:scale>
        <p:origin x="-64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BFC20F8-4605-45C7-9388-61734562673F}" type="datetimeFigureOut">
              <a:rPr lang="en-US" smtClean="0"/>
              <a:pPr/>
              <a:t>9/19/2013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23C916A-D75B-427A-A6EC-21037579A2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imgres?imgurl=http://mixtapemonkey.com/mixtape-covers/151.jpg&amp;imgrefurl=http://mixtapemonkey.com/mixtape?m=151&amp;usg=__QvYoVrC42QGyoAltvZVXIGzLTPk=&amp;h=500&amp;w=500&amp;sz=233&amp;hl=en&amp;start=2&amp;zoom=1&amp;tbnid=y2hD6cet6UCnbM:&amp;tbnh=130&amp;tbnw=130&amp;ei=Li07UvuzNYS-8ATpr4GQBg&amp;prev=/search?q=underclassmen&amp;safe=active&amp;sa=X&amp;rls=com.microsoft:en-us&amp;hl=en&amp;tbm=isch&amp;prmd=ivns&amp;itbs=1&amp;sa=X&amp;ved=0CC4QrQMwAQ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msathleticzone.com/schedule/team_instance/408645?subseason=107559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33528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7200" dirty="0" smtClean="0"/>
              <a:t>JV Men’s Soccer 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800600"/>
            <a:ext cx="640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Eric </a:t>
            </a:r>
            <a:r>
              <a:rPr lang="en-US" dirty="0" err="1" smtClean="0"/>
              <a:t>Ahn</a:t>
            </a:r>
            <a:r>
              <a:rPr lang="en-US" dirty="0" smtClean="0"/>
              <a:t> &amp; Jack Morton</a:t>
            </a:r>
          </a:p>
          <a:p>
            <a:endParaRPr lang="en-US" dirty="0"/>
          </a:p>
        </p:txBody>
      </p:sp>
      <p:pic>
        <p:nvPicPr>
          <p:cNvPr id="1026" name="Picture 2" descr="http://mrking.cmswiki.wikispaces.net/space/showlogo/1345765659/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990600"/>
            <a:ext cx="38862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 Austin Baker, </a:t>
            </a:r>
            <a:r>
              <a:rPr lang="en-US" dirty="0" err="1" smtClean="0">
                <a:solidFill>
                  <a:srgbClr val="FFFF00"/>
                </a:solidFill>
              </a:rPr>
              <a:t>Ardrey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err="1" smtClean="0">
                <a:solidFill>
                  <a:srgbClr val="FFFF00"/>
                </a:solidFill>
              </a:rPr>
              <a:t>Kell</a:t>
            </a:r>
            <a:r>
              <a:rPr lang="en-US" dirty="0" smtClean="0">
                <a:solidFill>
                  <a:srgbClr val="FFFF00"/>
                </a:solidFill>
              </a:rPr>
              <a:t> President</a:t>
            </a:r>
            <a:r>
              <a:rPr lang="en-US" dirty="0" smtClean="0"/>
              <a:t>, to </a:t>
            </a:r>
            <a:r>
              <a:rPr lang="en-US" dirty="0" smtClean="0">
                <a:solidFill>
                  <a:srgbClr val="FFFF00"/>
                </a:solidFill>
              </a:rPr>
              <a:t>promote</a:t>
            </a:r>
            <a:r>
              <a:rPr lang="en-US" dirty="0" smtClean="0"/>
              <a:t> our games on the </a:t>
            </a:r>
            <a:r>
              <a:rPr lang="en-US" dirty="0" smtClean="0">
                <a:solidFill>
                  <a:srgbClr val="FFFF00"/>
                </a:solidFill>
              </a:rPr>
              <a:t>morning announcements.</a:t>
            </a:r>
          </a:p>
          <a:p>
            <a:r>
              <a:rPr lang="en-US" dirty="0" smtClean="0"/>
              <a:t>Give students </a:t>
            </a:r>
            <a:r>
              <a:rPr lang="en-US" dirty="0" smtClean="0">
                <a:solidFill>
                  <a:srgbClr val="FFFF00"/>
                </a:solidFill>
              </a:rPr>
              <a:t>incentives</a:t>
            </a:r>
            <a:r>
              <a:rPr lang="en-US" dirty="0" smtClean="0"/>
              <a:t> to go to the games, such as raffles and lotteries.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Bring back</a:t>
            </a:r>
            <a:r>
              <a:rPr lang="en-US" dirty="0" smtClean="0"/>
              <a:t> old JV players that are now </a:t>
            </a:r>
            <a:r>
              <a:rPr lang="en-US" dirty="0" smtClean="0">
                <a:solidFill>
                  <a:srgbClr val="FFFF00"/>
                </a:solidFill>
              </a:rPr>
              <a:t>famous</a:t>
            </a:r>
            <a:r>
              <a:rPr lang="en-US" dirty="0" smtClean="0"/>
              <a:t>, such as </a:t>
            </a:r>
            <a:r>
              <a:rPr lang="en-US" dirty="0" err="1" smtClean="0"/>
              <a:t>Guissepe</a:t>
            </a:r>
            <a:r>
              <a:rPr lang="en-US" dirty="0" smtClean="0"/>
              <a:t> Gentile. He is the starting forward on UNCC soccer team, and he is projected to go first round the year he enters the draft.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I chose this group because we feel like they </a:t>
            </a:r>
            <a:r>
              <a:rPr lang="en-US" dirty="0" smtClean="0">
                <a:solidFill>
                  <a:srgbClr val="FFFF00"/>
                </a:solidFill>
              </a:rPr>
              <a:t>deserve more support </a:t>
            </a:r>
            <a:r>
              <a:rPr lang="en-US" dirty="0" smtClean="0"/>
              <a:t>from AK students.  Although, the JV game is not intense as the varsity game, it </a:t>
            </a:r>
            <a:r>
              <a:rPr lang="en-US" smtClean="0"/>
              <a:t>is entertaining.  </a:t>
            </a:r>
            <a:endParaRPr lang="en-US" dirty="0" smtClean="0"/>
          </a:p>
        </p:txBody>
      </p:sp>
      <p:pic>
        <p:nvPicPr>
          <p:cNvPr id="4" name="Picture 2" descr="http://files.leagueathletics.com/Images/Pictures/6423/2438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733800"/>
            <a:ext cx="6400800" cy="2466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The problem is that there are </a:t>
            </a:r>
            <a:r>
              <a:rPr lang="en-US" dirty="0" smtClean="0">
                <a:solidFill>
                  <a:srgbClr val="FFFF00"/>
                </a:solidFill>
              </a:rPr>
              <a:t>not many supporters </a:t>
            </a:r>
            <a:r>
              <a:rPr lang="en-US" dirty="0" smtClean="0"/>
              <a:t>at JV men’s soccer games.  The purpose of our research is to </a:t>
            </a:r>
            <a:r>
              <a:rPr lang="en-US" dirty="0" smtClean="0">
                <a:solidFill>
                  <a:srgbClr val="FFFF00"/>
                </a:solidFill>
              </a:rPr>
              <a:t>find the reason why people do not attend JV men’s soccer games,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rgbClr val="FFFF00"/>
                </a:solidFill>
              </a:rPr>
              <a:t>find ways to increase the attendance</a:t>
            </a:r>
            <a:r>
              <a:rPr lang="en-US" dirty="0" smtClean="0"/>
              <a:t> for JV men’s soccer.    </a:t>
            </a:r>
            <a:endParaRPr lang="en-US" dirty="0"/>
          </a:p>
        </p:txBody>
      </p:sp>
      <p:pic>
        <p:nvPicPr>
          <p:cNvPr id="7170" name="Picture 2" descr="http://olympicsblog.dallasnews.com/files/2012/07/CROW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495800"/>
            <a:ext cx="3691866" cy="1988505"/>
          </a:xfrm>
          <a:prstGeom prst="rect">
            <a:avLst/>
          </a:prstGeom>
          <a:noFill/>
        </p:spPr>
      </p:pic>
      <p:pic>
        <p:nvPicPr>
          <p:cNvPr id="7172" name="Picture 4" descr="http://assets2.lfcimages.com/uploads/new_fans_anfield_5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4419600"/>
            <a:ext cx="2971800" cy="2127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Survey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709" t="19433" r="10680" b="5824"/>
          <a:stretch>
            <a:fillRect/>
          </a:stretch>
        </p:blipFill>
        <p:spPr bwMode="auto">
          <a:xfrm>
            <a:off x="1447800" y="1600200"/>
            <a:ext cx="6248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</a:t>
            </a:r>
            <a:r>
              <a:rPr lang="en-US" dirty="0" err="1" smtClean="0"/>
              <a:t>Respones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51510" indent="-514350">
              <a:buFont typeface="+mj-lt"/>
              <a:buAutoNum type="arabicPeriod"/>
            </a:pPr>
            <a:r>
              <a:rPr lang="en-US" dirty="0" smtClean="0"/>
              <a:t>Males: 87%    Female:  13%</a:t>
            </a:r>
          </a:p>
          <a:p>
            <a:pPr marL="651510" indent="-514350">
              <a:buFont typeface="+mj-lt"/>
              <a:buAutoNum type="arabicPeriod"/>
            </a:pPr>
            <a:r>
              <a:rPr lang="en-US" dirty="0" smtClean="0"/>
              <a:t>Juniors : 33%     Seniors: 67%</a:t>
            </a:r>
          </a:p>
          <a:p>
            <a:pPr marL="651510" indent="-514350">
              <a:buAutoNum type="arabicPeriod" startAt="3"/>
            </a:pPr>
            <a:r>
              <a:rPr lang="en-US" dirty="0" smtClean="0"/>
              <a:t>How much are you interested in JV Boys Soccer on scale 1 to 10 with 10 being the best– The average was 1.13.</a:t>
            </a:r>
          </a:p>
          <a:p>
            <a:pPr marL="651510" indent="-514350">
              <a:buAutoNum type="arabicPeriod" startAt="3"/>
            </a:pPr>
            <a:r>
              <a:rPr lang="en-US" dirty="0" smtClean="0"/>
              <a:t> 67% of people said they don’t go JV Soccer because it is not a varsity event.  33% of people said that they don’t go because soccer is boring.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 Made on 9/18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A majority </a:t>
            </a:r>
            <a:r>
              <a:rPr lang="en-US" dirty="0" smtClean="0"/>
              <a:t>of the people at the game were either </a:t>
            </a:r>
            <a:r>
              <a:rPr lang="en-US" dirty="0" smtClean="0">
                <a:solidFill>
                  <a:srgbClr val="FFFF00"/>
                </a:solidFill>
              </a:rPr>
              <a:t>sophomores or freshman</a:t>
            </a:r>
            <a:r>
              <a:rPr lang="en-US" dirty="0" smtClean="0"/>
              <a:t>. There were very </a:t>
            </a:r>
            <a:r>
              <a:rPr lang="en-US" dirty="0" smtClean="0">
                <a:solidFill>
                  <a:srgbClr val="FFFF00"/>
                </a:solidFill>
              </a:rPr>
              <a:t>minimal</a:t>
            </a:r>
            <a:r>
              <a:rPr lang="en-US" dirty="0" smtClean="0"/>
              <a:t>, if any, </a:t>
            </a:r>
            <a:r>
              <a:rPr lang="en-US" dirty="0" smtClean="0">
                <a:solidFill>
                  <a:srgbClr val="FFFF00"/>
                </a:solidFill>
              </a:rPr>
              <a:t>upperclassmen</a:t>
            </a:r>
            <a:r>
              <a:rPr lang="en-US" dirty="0" smtClean="0"/>
              <a:t>. Also a very </a:t>
            </a:r>
            <a:r>
              <a:rPr lang="en-US" dirty="0" smtClean="0">
                <a:solidFill>
                  <a:srgbClr val="FFFF00"/>
                </a:solidFill>
              </a:rPr>
              <a:t>large group were parents </a:t>
            </a:r>
            <a:r>
              <a:rPr lang="en-US" dirty="0" smtClean="0"/>
              <a:t>of the kids who were playing. There were </a:t>
            </a:r>
            <a:r>
              <a:rPr lang="en-US" dirty="0" smtClean="0">
                <a:solidFill>
                  <a:srgbClr val="FFFF00"/>
                </a:solidFill>
              </a:rPr>
              <a:t>a couple of administrators</a:t>
            </a:r>
            <a:r>
              <a:rPr lang="en-US" dirty="0" smtClean="0"/>
              <a:t> that were standing near the entrance watching the game. </a:t>
            </a:r>
            <a:endParaRPr lang="en-US" dirty="0"/>
          </a:p>
        </p:txBody>
      </p:sp>
      <p:pic>
        <p:nvPicPr>
          <p:cNvPr id="4098" name="Picture 2" descr="http://t3.gstatic.com/images?q=tbn:ANd9GcQUZCfVjINvwYYxzC56uTwT1bplVeQNNMWxcxnEB8UjX1Xr5fe4oNQonDKrkQ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0" y="4419600"/>
            <a:ext cx="2133600" cy="213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JV Men's Soccer Record for 2013</a:t>
            </a:r>
            <a:endParaRPr lang="en-US" dirty="0"/>
          </a:p>
        </p:txBody>
      </p:sp>
      <p:pic>
        <p:nvPicPr>
          <p:cNvPr id="204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0755" t="24695" r="5660" b="10482"/>
          <a:stretch>
            <a:fillRect/>
          </a:stretch>
        </p:blipFill>
        <p:spPr bwMode="auto">
          <a:xfrm>
            <a:off x="152400" y="1447800"/>
            <a:ext cx="8773886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Source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http://www.cmsathleticzone.com/schedule/team_instance/408645?subseason=107559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website has the record of JV soccer games.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 Most </a:t>
            </a:r>
            <a:r>
              <a:rPr lang="en-US" dirty="0" smtClean="0"/>
              <a:t>of JV soccer games’ scores were</a:t>
            </a:r>
            <a:r>
              <a:rPr lang="en-US" dirty="0" smtClean="0">
                <a:solidFill>
                  <a:srgbClr val="FFFF00"/>
                </a:solidFill>
              </a:rPr>
              <a:t> blowouts</a:t>
            </a:r>
            <a:r>
              <a:rPr lang="en-US" dirty="0" smtClean="0"/>
              <a:t>.  Although they </a:t>
            </a:r>
            <a:r>
              <a:rPr lang="en-US" dirty="0" smtClean="0">
                <a:solidFill>
                  <a:srgbClr val="FFFF00"/>
                </a:solidFill>
              </a:rPr>
              <a:t>defeated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rgbClr val="FFFF00"/>
                </a:solidFill>
              </a:rPr>
              <a:t>other team</a:t>
            </a:r>
            <a:r>
              <a:rPr lang="en-US" dirty="0" smtClean="0"/>
              <a:t>, the game is </a:t>
            </a:r>
            <a:r>
              <a:rPr lang="en-US" dirty="0" smtClean="0">
                <a:solidFill>
                  <a:srgbClr val="FFFF00"/>
                </a:solidFill>
              </a:rPr>
              <a:t>not very captivating </a:t>
            </a:r>
            <a:r>
              <a:rPr lang="en-US" dirty="0" smtClean="0"/>
              <a:t>when one team is dominating.  For soccer, the games are </a:t>
            </a:r>
            <a:r>
              <a:rPr lang="en-US" dirty="0" smtClean="0">
                <a:solidFill>
                  <a:srgbClr val="FFFF00"/>
                </a:solidFill>
              </a:rPr>
              <a:t>intense</a:t>
            </a:r>
            <a:r>
              <a:rPr lang="en-US" dirty="0" smtClean="0"/>
              <a:t> when </a:t>
            </a:r>
            <a:r>
              <a:rPr lang="en-US" dirty="0" smtClean="0">
                <a:solidFill>
                  <a:srgbClr val="FFFF00"/>
                </a:solidFill>
              </a:rPr>
              <a:t>both teams</a:t>
            </a:r>
            <a:r>
              <a:rPr lang="en-US" dirty="0" smtClean="0"/>
              <a:t> have even chances of </a:t>
            </a:r>
            <a:r>
              <a:rPr lang="en-US" dirty="0" smtClean="0">
                <a:solidFill>
                  <a:srgbClr val="FFFF00"/>
                </a:solidFill>
              </a:rPr>
              <a:t>winning the game.</a:t>
            </a:r>
            <a:r>
              <a:rPr lang="en-US" dirty="0" smtClean="0"/>
              <a:t>  AK Men’s soccer might have </a:t>
            </a:r>
            <a:r>
              <a:rPr lang="en-US" dirty="0" smtClean="0">
                <a:solidFill>
                  <a:srgbClr val="FFFF00"/>
                </a:solidFill>
              </a:rPr>
              <a:t>higher attendance</a:t>
            </a:r>
            <a:r>
              <a:rPr lang="en-US" dirty="0" smtClean="0"/>
              <a:t> if the games become </a:t>
            </a:r>
            <a:r>
              <a:rPr lang="en-US" dirty="0" smtClean="0">
                <a:solidFill>
                  <a:srgbClr val="FFFF00"/>
                </a:solidFill>
              </a:rPr>
              <a:t>more intense.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Analyze Data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JV men’s soccer games have </a:t>
            </a:r>
            <a:r>
              <a:rPr lang="en-US" dirty="0" smtClean="0">
                <a:solidFill>
                  <a:srgbClr val="FFFF00"/>
                </a:solidFill>
              </a:rPr>
              <a:t>less attendance </a:t>
            </a:r>
            <a:r>
              <a:rPr lang="en-US" dirty="0" smtClean="0"/>
              <a:t>than Varsity men’s soccer games.   There were two main reasons why people didn’t go to JV soccer games.  First, </a:t>
            </a:r>
            <a:r>
              <a:rPr lang="en-US" dirty="0" smtClean="0">
                <a:solidFill>
                  <a:srgbClr val="FFFF00"/>
                </a:solidFill>
              </a:rPr>
              <a:t>33% </a:t>
            </a:r>
            <a:r>
              <a:rPr lang="en-US" dirty="0" smtClean="0"/>
              <a:t>of people said that </a:t>
            </a:r>
            <a:r>
              <a:rPr lang="en-US" dirty="0" smtClean="0">
                <a:solidFill>
                  <a:srgbClr val="FFFF00"/>
                </a:solidFill>
              </a:rPr>
              <a:t>soccer is a boring sport</a:t>
            </a:r>
            <a:r>
              <a:rPr lang="en-US" dirty="0" smtClean="0"/>
              <a:t>.  Second, </a:t>
            </a:r>
            <a:r>
              <a:rPr lang="en-US" dirty="0" smtClean="0">
                <a:solidFill>
                  <a:srgbClr val="FFFF00"/>
                </a:solidFill>
              </a:rPr>
              <a:t>67%</a:t>
            </a:r>
            <a:r>
              <a:rPr lang="en-US" dirty="0" smtClean="0"/>
              <a:t> of people said that JV games is </a:t>
            </a:r>
            <a:r>
              <a:rPr lang="en-US" dirty="0" smtClean="0">
                <a:solidFill>
                  <a:srgbClr val="FFFF00"/>
                </a:solidFill>
              </a:rPr>
              <a:t>not important </a:t>
            </a:r>
            <a:r>
              <a:rPr lang="en-US" dirty="0" smtClean="0"/>
              <a:t>like varsity games.</a:t>
            </a:r>
            <a:endParaRPr lang="en-US" dirty="0"/>
          </a:p>
        </p:txBody>
      </p:sp>
      <p:pic>
        <p:nvPicPr>
          <p:cNvPr id="1026" name="Picture 2" descr="http://www.sportsdadhub.com/NewTheme/wp-content/uploads/2012/08/Most-Important-Soccer-Skill-for-kids-Sports-Dad-Hu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343400"/>
            <a:ext cx="2806700" cy="2162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188</TotalTime>
  <Words>445</Words>
  <Application>Microsoft Office PowerPoint</Application>
  <PresentationFormat>On-screen Show (4:3)</PresentationFormat>
  <Paragraphs>27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Apex</vt:lpstr>
      <vt:lpstr>JV Men’s Soccer </vt:lpstr>
      <vt:lpstr>Group</vt:lpstr>
      <vt:lpstr>Define Problem</vt:lpstr>
      <vt:lpstr>Survey</vt:lpstr>
      <vt:lpstr>Overall Respones </vt:lpstr>
      <vt:lpstr>Observation Made on 9/18</vt:lpstr>
      <vt:lpstr>JV Men's Soccer Record for 2013</vt:lpstr>
      <vt:lpstr>Secondary Source </vt:lpstr>
      <vt:lpstr>Analyze Data  </vt:lpstr>
      <vt:lpstr>Solutions </vt:lpstr>
    </vt:vector>
  </TitlesOfParts>
  <Company>Charlotte-Mecklenburg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JV Men’s Soccer </dc:title>
  <dc:creator>8550269</dc:creator>
  <cp:lastModifiedBy>8550269</cp:lastModifiedBy>
  <cp:revision>21</cp:revision>
  <dcterms:created xsi:type="dcterms:W3CDTF">2013-09-17T17:03:17Z</dcterms:created>
  <dcterms:modified xsi:type="dcterms:W3CDTF">2013-09-19T17:59:09Z</dcterms:modified>
</cp:coreProperties>
</file>